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00" r:id="rId2"/>
    <p:sldId id="403" r:id="rId3"/>
    <p:sldId id="401" r:id="rId4"/>
    <p:sldId id="404" r:id="rId5"/>
    <p:sldId id="402" r:id="rId6"/>
    <p:sldId id="405" r:id="rId7"/>
    <p:sldId id="406" r:id="rId8"/>
    <p:sldId id="407" r:id="rId9"/>
    <p:sldId id="410" r:id="rId10"/>
    <p:sldId id="414" r:id="rId11"/>
    <p:sldId id="411" r:id="rId12"/>
    <p:sldId id="412" r:id="rId13"/>
    <p:sldId id="413" r:id="rId14"/>
    <p:sldId id="415" r:id="rId15"/>
    <p:sldId id="416" r:id="rId16"/>
    <p:sldId id="417" r:id="rId17"/>
    <p:sldId id="418" r:id="rId18"/>
    <p:sldId id="422" r:id="rId19"/>
    <p:sldId id="419" r:id="rId20"/>
    <p:sldId id="420" r:id="rId21"/>
    <p:sldId id="423" r:id="rId22"/>
    <p:sldId id="424" r:id="rId23"/>
    <p:sldId id="425" r:id="rId24"/>
    <p:sldId id="42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C00000"/>
    <a:srgbClr val="70AD47"/>
    <a:srgbClr val="FF09BF"/>
    <a:srgbClr val="E7E6E6"/>
    <a:srgbClr val="2F52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pn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g"/><Relationship Id="rId28" Type="http://schemas.openxmlformats.org/officeDocument/2006/relationships/image" Target="../media/image27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pg"/><Relationship Id="rId35" Type="http://schemas.openxmlformats.org/officeDocument/2006/relationships/image" Target="../media/image34.jpg"/><Relationship Id="rId8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1.png"/><Relationship Id="rId9" Type="http://schemas.openxmlformats.org/officeDocument/2006/relationships/image" Target="../media/image14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13" Type="http://schemas.openxmlformats.org/officeDocument/2006/relationships/image" Target="../media/image153.jpg"/><Relationship Id="rId3" Type="http://schemas.openxmlformats.org/officeDocument/2006/relationships/image" Target="../media/image138.jpg"/><Relationship Id="rId7" Type="http://schemas.openxmlformats.org/officeDocument/2006/relationships/image" Target="../media/image150.jpg"/><Relationship Id="rId12" Type="http://schemas.openxmlformats.org/officeDocument/2006/relationships/image" Target="../media/image16.jpg"/><Relationship Id="rId2" Type="http://schemas.openxmlformats.org/officeDocument/2006/relationships/image" Target="../media/image137.jpg"/><Relationship Id="rId16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11" Type="http://schemas.openxmlformats.org/officeDocument/2006/relationships/image" Target="../media/image152.jpg"/><Relationship Id="rId5" Type="http://schemas.openxmlformats.org/officeDocument/2006/relationships/image" Target="../media/image148.png"/><Relationship Id="rId15" Type="http://schemas.openxmlformats.org/officeDocument/2006/relationships/image" Target="../media/image93.png"/><Relationship Id="rId10" Type="http://schemas.openxmlformats.org/officeDocument/2006/relationships/image" Target="../media/image10.jpg"/><Relationship Id="rId4" Type="http://schemas.openxmlformats.org/officeDocument/2006/relationships/image" Target="../media/image147.png"/><Relationship Id="rId9" Type="http://schemas.openxmlformats.org/officeDocument/2006/relationships/image" Target="../media/image134.jpg"/><Relationship Id="rId1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169.png"/><Relationship Id="rId26" Type="http://schemas.openxmlformats.org/officeDocument/2006/relationships/image" Target="../media/image177.jpg"/><Relationship Id="rId3" Type="http://schemas.openxmlformats.org/officeDocument/2006/relationships/image" Target="../media/image10.jpg"/><Relationship Id="rId21" Type="http://schemas.openxmlformats.org/officeDocument/2006/relationships/image" Target="../media/image172.png"/><Relationship Id="rId7" Type="http://schemas.openxmlformats.org/officeDocument/2006/relationships/image" Target="../media/image159.png"/><Relationship Id="rId12" Type="http://schemas.openxmlformats.org/officeDocument/2006/relationships/image" Target="../media/image164.jpg"/><Relationship Id="rId17" Type="http://schemas.openxmlformats.org/officeDocument/2006/relationships/image" Target="../media/image168.jpg"/><Relationship Id="rId25" Type="http://schemas.openxmlformats.org/officeDocument/2006/relationships/image" Target="../media/image176.jpg"/><Relationship Id="rId2" Type="http://schemas.openxmlformats.org/officeDocument/2006/relationships/image" Target="../media/image156.jpg"/><Relationship Id="rId16" Type="http://schemas.openxmlformats.org/officeDocument/2006/relationships/image" Target="../media/image44.jpeg"/><Relationship Id="rId20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24" Type="http://schemas.openxmlformats.org/officeDocument/2006/relationships/image" Target="../media/image175.jpg"/><Relationship Id="rId5" Type="http://schemas.openxmlformats.org/officeDocument/2006/relationships/image" Target="../media/image157.jpg"/><Relationship Id="rId15" Type="http://schemas.openxmlformats.org/officeDocument/2006/relationships/image" Target="../media/image167.png"/><Relationship Id="rId23" Type="http://schemas.openxmlformats.org/officeDocument/2006/relationships/image" Target="../media/image174.jpg"/><Relationship Id="rId10" Type="http://schemas.openxmlformats.org/officeDocument/2006/relationships/image" Target="../media/image162.jpg"/><Relationship Id="rId19" Type="http://schemas.openxmlformats.org/officeDocument/2006/relationships/image" Target="../media/image170.jpg"/><Relationship Id="rId4" Type="http://schemas.openxmlformats.org/officeDocument/2006/relationships/image" Target="../media/image153.jpg"/><Relationship Id="rId9" Type="http://schemas.openxmlformats.org/officeDocument/2006/relationships/image" Target="../media/image161.png"/><Relationship Id="rId14" Type="http://schemas.openxmlformats.org/officeDocument/2006/relationships/image" Target="../media/image166.jpg"/><Relationship Id="rId22" Type="http://schemas.openxmlformats.org/officeDocument/2006/relationships/image" Target="../media/image173.jpg"/><Relationship Id="rId27" Type="http://schemas.openxmlformats.org/officeDocument/2006/relationships/image" Target="../media/image17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20.jpg"/><Relationship Id="rId3" Type="http://schemas.openxmlformats.org/officeDocument/2006/relationships/image" Target="../media/image124.jp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122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89.jpg"/><Relationship Id="rId10" Type="http://schemas.openxmlformats.org/officeDocument/2006/relationships/image" Target="../media/image185.png"/><Relationship Id="rId4" Type="http://schemas.openxmlformats.org/officeDocument/2006/relationships/image" Target="../media/image179.jpg"/><Relationship Id="rId9" Type="http://schemas.openxmlformats.org/officeDocument/2006/relationships/image" Target="../media/image184.jpg"/><Relationship Id="rId14" Type="http://schemas.openxmlformats.org/officeDocument/2006/relationships/image" Target="../media/image1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13" Type="http://schemas.openxmlformats.org/officeDocument/2006/relationships/image" Target="../media/image198.png"/><Relationship Id="rId18" Type="http://schemas.openxmlformats.org/officeDocument/2006/relationships/image" Target="../media/image13.jpg"/><Relationship Id="rId3" Type="http://schemas.openxmlformats.org/officeDocument/2006/relationships/image" Target="../media/image190.jpg"/><Relationship Id="rId21" Type="http://schemas.openxmlformats.org/officeDocument/2006/relationships/image" Target="../media/image204.jpg"/><Relationship Id="rId7" Type="http://schemas.openxmlformats.org/officeDocument/2006/relationships/image" Target="../media/image192.jpg"/><Relationship Id="rId12" Type="http://schemas.openxmlformats.org/officeDocument/2006/relationships/image" Target="../media/image197.jpg"/><Relationship Id="rId17" Type="http://schemas.openxmlformats.org/officeDocument/2006/relationships/image" Target="../media/image201.png"/><Relationship Id="rId2" Type="http://schemas.openxmlformats.org/officeDocument/2006/relationships/image" Target="../media/image12.jpg"/><Relationship Id="rId16" Type="http://schemas.openxmlformats.org/officeDocument/2006/relationships/image" Target="../media/image200.jpg"/><Relationship Id="rId20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96.jpg"/><Relationship Id="rId24" Type="http://schemas.openxmlformats.org/officeDocument/2006/relationships/image" Target="../media/image177.jpg"/><Relationship Id="rId5" Type="http://schemas.openxmlformats.org/officeDocument/2006/relationships/image" Target="../media/image31.jpg"/><Relationship Id="rId15" Type="http://schemas.openxmlformats.org/officeDocument/2006/relationships/image" Target="../media/image199.png"/><Relationship Id="rId23" Type="http://schemas.openxmlformats.org/officeDocument/2006/relationships/image" Target="../media/image206.jpg"/><Relationship Id="rId10" Type="http://schemas.openxmlformats.org/officeDocument/2006/relationships/image" Target="../media/image195.jpg"/><Relationship Id="rId19" Type="http://schemas.openxmlformats.org/officeDocument/2006/relationships/image" Target="../media/image202.jpg"/><Relationship Id="rId4" Type="http://schemas.openxmlformats.org/officeDocument/2006/relationships/image" Target="../media/image191.png"/><Relationship Id="rId9" Type="http://schemas.openxmlformats.org/officeDocument/2006/relationships/image" Target="../media/image194.jpg"/><Relationship Id="rId14" Type="http://schemas.openxmlformats.org/officeDocument/2006/relationships/image" Target="../media/image30.jpg"/><Relationship Id="rId22" Type="http://schemas.openxmlformats.org/officeDocument/2006/relationships/image" Target="../media/image20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13" Type="http://schemas.openxmlformats.org/officeDocument/2006/relationships/image" Target="../media/image105.jpg"/><Relationship Id="rId18" Type="http://schemas.openxmlformats.org/officeDocument/2006/relationships/image" Target="../media/image218.png"/><Relationship Id="rId3" Type="http://schemas.openxmlformats.org/officeDocument/2006/relationships/image" Target="../media/image31.jpg"/><Relationship Id="rId21" Type="http://schemas.openxmlformats.org/officeDocument/2006/relationships/image" Target="../media/image221.png"/><Relationship Id="rId7" Type="http://schemas.openxmlformats.org/officeDocument/2006/relationships/image" Target="../media/image209.png"/><Relationship Id="rId12" Type="http://schemas.openxmlformats.org/officeDocument/2006/relationships/image" Target="../media/image213.jpg"/><Relationship Id="rId17" Type="http://schemas.openxmlformats.org/officeDocument/2006/relationships/image" Target="../media/image217.jpg"/><Relationship Id="rId25" Type="http://schemas.openxmlformats.org/officeDocument/2006/relationships/image" Target="../media/image224.jpg"/><Relationship Id="rId2" Type="http://schemas.openxmlformats.org/officeDocument/2006/relationships/image" Target="../media/image190.jpg"/><Relationship Id="rId16" Type="http://schemas.openxmlformats.org/officeDocument/2006/relationships/image" Target="../media/image216.jpg"/><Relationship Id="rId20" Type="http://schemas.openxmlformats.org/officeDocument/2006/relationships/image" Target="../media/image2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24" Type="http://schemas.openxmlformats.org/officeDocument/2006/relationships/image" Target="../media/image223.jpg"/><Relationship Id="rId5" Type="http://schemas.openxmlformats.org/officeDocument/2006/relationships/image" Target="../media/image207.jpg"/><Relationship Id="rId15" Type="http://schemas.openxmlformats.org/officeDocument/2006/relationships/image" Target="../media/image215.jpg"/><Relationship Id="rId23" Type="http://schemas.openxmlformats.org/officeDocument/2006/relationships/image" Target="../media/image222.jpg"/><Relationship Id="rId10" Type="http://schemas.openxmlformats.org/officeDocument/2006/relationships/image" Target="../media/image194.jpg"/><Relationship Id="rId19" Type="http://schemas.openxmlformats.org/officeDocument/2006/relationships/image" Target="../media/image219.jpg"/><Relationship Id="rId4" Type="http://schemas.openxmlformats.org/officeDocument/2006/relationships/image" Target="../media/image197.jpg"/><Relationship Id="rId9" Type="http://schemas.openxmlformats.org/officeDocument/2006/relationships/image" Target="../media/image211.jpg"/><Relationship Id="rId14" Type="http://schemas.openxmlformats.org/officeDocument/2006/relationships/image" Target="../media/image214.png"/><Relationship Id="rId22" Type="http://schemas.openxmlformats.org/officeDocument/2006/relationships/image" Target="../media/image17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jpg"/><Relationship Id="rId13" Type="http://schemas.openxmlformats.org/officeDocument/2006/relationships/image" Target="../media/image236.jpg"/><Relationship Id="rId18" Type="http://schemas.openxmlformats.org/officeDocument/2006/relationships/image" Target="../media/image240.png"/><Relationship Id="rId3" Type="http://schemas.openxmlformats.org/officeDocument/2006/relationships/image" Target="../media/image226.png"/><Relationship Id="rId7" Type="http://schemas.openxmlformats.org/officeDocument/2006/relationships/image" Target="../media/image230.jpg"/><Relationship Id="rId12" Type="http://schemas.openxmlformats.org/officeDocument/2006/relationships/image" Target="../media/image235.jpg"/><Relationship Id="rId17" Type="http://schemas.openxmlformats.org/officeDocument/2006/relationships/image" Target="../media/image239.png"/><Relationship Id="rId2" Type="http://schemas.openxmlformats.org/officeDocument/2006/relationships/image" Target="../media/image225.png"/><Relationship Id="rId16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5" Type="http://schemas.openxmlformats.org/officeDocument/2006/relationships/image" Target="../media/image228.jpg"/><Relationship Id="rId15" Type="http://schemas.openxmlformats.org/officeDocument/2006/relationships/image" Target="../media/image237.jpg"/><Relationship Id="rId10" Type="http://schemas.openxmlformats.org/officeDocument/2006/relationships/image" Target="../media/image233.jpg"/><Relationship Id="rId19" Type="http://schemas.openxmlformats.org/officeDocument/2006/relationships/image" Target="../media/image241.png"/><Relationship Id="rId4" Type="http://schemas.openxmlformats.org/officeDocument/2006/relationships/image" Target="../media/image227.jpg"/><Relationship Id="rId9" Type="http://schemas.openxmlformats.org/officeDocument/2006/relationships/image" Target="../media/image232.jpg"/><Relationship Id="rId14" Type="http://schemas.openxmlformats.org/officeDocument/2006/relationships/image" Target="../media/image18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11" Type="http://schemas.openxmlformats.org/officeDocument/2006/relationships/image" Target="../media/image253.jpg"/><Relationship Id="rId5" Type="http://schemas.openxmlformats.org/officeDocument/2006/relationships/image" Target="../media/image247.jpg"/><Relationship Id="rId10" Type="http://schemas.openxmlformats.org/officeDocument/2006/relationships/image" Target="../media/image252.jpg"/><Relationship Id="rId4" Type="http://schemas.openxmlformats.org/officeDocument/2006/relationships/image" Target="../media/image246.jpg"/><Relationship Id="rId9" Type="http://schemas.openxmlformats.org/officeDocument/2006/relationships/image" Target="../media/image25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6.jpg"/><Relationship Id="rId4" Type="http://schemas.openxmlformats.org/officeDocument/2006/relationships/image" Target="../media/image25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8.png"/><Relationship Id="rId7" Type="http://schemas.openxmlformats.org/officeDocument/2006/relationships/image" Target="../media/image261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260.jpg"/><Relationship Id="rId10" Type="http://schemas.openxmlformats.org/officeDocument/2006/relationships/image" Target="../media/image32.jpg"/><Relationship Id="rId4" Type="http://schemas.openxmlformats.org/officeDocument/2006/relationships/image" Target="../media/image259.jpg"/><Relationship Id="rId9" Type="http://schemas.openxmlformats.org/officeDocument/2006/relationships/image" Target="../media/image26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jpg"/><Relationship Id="rId13" Type="http://schemas.openxmlformats.org/officeDocument/2006/relationships/image" Target="../media/image272.png"/><Relationship Id="rId3" Type="http://schemas.openxmlformats.org/officeDocument/2006/relationships/image" Target="../media/image264.png"/><Relationship Id="rId7" Type="http://schemas.openxmlformats.org/officeDocument/2006/relationships/image" Target="../media/image177.jpg"/><Relationship Id="rId12" Type="http://schemas.openxmlformats.org/officeDocument/2006/relationships/image" Target="../media/image271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11" Type="http://schemas.openxmlformats.org/officeDocument/2006/relationships/image" Target="../media/image270.jpg"/><Relationship Id="rId5" Type="http://schemas.openxmlformats.org/officeDocument/2006/relationships/image" Target="../media/image266.jpg"/><Relationship Id="rId10" Type="http://schemas.openxmlformats.org/officeDocument/2006/relationships/image" Target="../media/image196.jpg"/><Relationship Id="rId4" Type="http://schemas.openxmlformats.org/officeDocument/2006/relationships/image" Target="../media/image265.png"/><Relationship Id="rId9" Type="http://schemas.openxmlformats.org/officeDocument/2006/relationships/image" Target="../media/image269.png"/><Relationship Id="rId14" Type="http://schemas.openxmlformats.org/officeDocument/2006/relationships/image" Target="../media/image27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0.jpg"/><Relationship Id="rId3" Type="http://schemas.openxmlformats.org/officeDocument/2006/relationships/image" Target="../media/image79.jpg"/><Relationship Id="rId21" Type="http://schemas.openxmlformats.org/officeDocument/2006/relationships/image" Target="../media/image288.png"/><Relationship Id="rId7" Type="http://schemas.openxmlformats.org/officeDocument/2006/relationships/image" Target="../media/image278.jpg"/><Relationship Id="rId12" Type="http://schemas.openxmlformats.org/officeDocument/2006/relationships/image" Target="../media/image282.jpg"/><Relationship Id="rId17" Type="http://schemas.openxmlformats.org/officeDocument/2006/relationships/image" Target="../media/image177.jpg"/><Relationship Id="rId2" Type="http://schemas.openxmlformats.org/officeDocument/2006/relationships/image" Target="../media/image274.png"/><Relationship Id="rId16" Type="http://schemas.openxmlformats.org/officeDocument/2006/relationships/image" Target="../media/image286.jpg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jpg"/><Relationship Id="rId11" Type="http://schemas.openxmlformats.org/officeDocument/2006/relationships/image" Target="../media/image281.jpg"/><Relationship Id="rId5" Type="http://schemas.openxmlformats.org/officeDocument/2006/relationships/image" Target="../media/image276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19" Type="http://schemas.openxmlformats.org/officeDocument/2006/relationships/image" Target="../media/image287.jpg"/><Relationship Id="rId4" Type="http://schemas.openxmlformats.org/officeDocument/2006/relationships/image" Target="../media/image275.jpg"/><Relationship Id="rId9" Type="http://schemas.openxmlformats.org/officeDocument/2006/relationships/image" Target="../media/image155.jpg"/><Relationship Id="rId14" Type="http://schemas.openxmlformats.org/officeDocument/2006/relationships/image" Target="../media/image284.jpg"/><Relationship Id="rId22" Type="http://schemas.openxmlformats.org/officeDocument/2006/relationships/image" Target="../media/image2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298.png"/><Relationship Id="rId3" Type="http://schemas.openxmlformats.org/officeDocument/2006/relationships/image" Target="../media/image290.jpg"/><Relationship Id="rId7" Type="http://schemas.openxmlformats.org/officeDocument/2006/relationships/image" Target="../media/image293.jpg"/><Relationship Id="rId12" Type="http://schemas.openxmlformats.org/officeDocument/2006/relationships/image" Target="../media/image297.jp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image" Target="../media/image296.jp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155.jpg"/><Relationship Id="rId9" Type="http://schemas.openxmlformats.org/officeDocument/2006/relationships/image" Target="../media/image294.jpg"/><Relationship Id="rId14" Type="http://schemas.openxmlformats.org/officeDocument/2006/relationships/image" Target="../media/image29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.jpg"/><Relationship Id="rId3" Type="http://schemas.openxmlformats.org/officeDocument/2006/relationships/image" Target="../media/image275.jpg"/><Relationship Id="rId7" Type="http://schemas.openxmlformats.org/officeDocument/2006/relationships/image" Target="../media/image303.jpg"/><Relationship Id="rId2" Type="http://schemas.openxmlformats.org/officeDocument/2006/relationships/image" Target="../media/image2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jpg"/><Relationship Id="rId11" Type="http://schemas.openxmlformats.org/officeDocument/2006/relationships/image" Target="../media/image306.jpg"/><Relationship Id="rId5" Type="http://schemas.openxmlformats.org/officeDocument/2006/relationships/image" Target="../media/image301.jpg"/><Relationship Id="rId10" Type="http://schemas.openxmlformats.org/officeDocument/2006/relationships/image" Target="../media/image305.jpg"/><Relationship Id="rId4" Type="http://schemas.openxmlformats.org/officeDocument/2006/relationships/image" Target="../media/image300.jpg"/><Relationship Id="rId9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3" Type="http://schemas.openxmlformats.org/officeDocument/2006/relationships/image" Target="../media/image27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jpg"/><Relationship Id="rId2" Type="http://schemas.openxmlformats.org/officeDocument/2006/relationships/image" Target="../media/image38.pn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jpg"/><Relationship Id="rId5" Type="http://schemas.openxmlformats.org/officeDocument/2006/relationships/image" Target="../media/image40.jpeg"/><Relationship Id="rId15" Type="http://schemas.openxmlformats.org/officeDocument/2006/relationships/image" Target="../media/image50.jpg"/><Relationship Id="rId10" Type="http://schemas.openxmlformats.org/officeDocument/2006/relationships/image" Target="../media/image45.jpe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eg"/><Relationship Id="rId1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18" Type="http://schemas.openxmlformats.org/officeDocument/2006/relationships/image" Target="../media/image70.png"/><Relationship Id="rId3" Type="http://schemas.openxmlformats.org/officeDocument/2006/relationships/image" Target="../media/image3.jpg"/><Relationship Id="rId7" Type="http://schemas.openxmlformats.org/officeDocument/2006/relationships/image" Target="../media/image59.jpg"/><Relationship Id="rId12" Type="http://schemas.openxmlformats.org/officeDocument/2006/relationships/image" Target="../media/image64.jpg"/><Relationship Id="rId17" Type="http://schemas.openxmlformats.org/officeDocument/2006/relationships/image" Target="../media/image69.png"/><Relationship Id="rId2" Type="http://schemas.openxmlformats.org/officeDocument/2006/relationships/image" Target="../media/image55.jpg"/><Relationship Id="rId16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jpg"/><Relationship Id="rId5" Type="http://schemas.openxmlformats.org/officeDocument/2006/relationships/image" Target="../media/image57.png"/><Relationship Id="rId15" Type="http://schemas.openxmlformats.org/officeDocument/2006/relationships/image" Target="../media/image67.jpg"/><Relationship Id="rId10" Type="http://schemas.openxmlformats.org/officeDocument/2006/relationships/image" Target="../media/image62.png"/><Relationship Id="rId4" Type="http://schemas.openxmlformats.org/officeDocument/2006/relationships/image" Target="../media/image56.jpg"/><Relationship Id="rId9" Type="http://schemas.openxmlformats.org/officeDocument/2006/relationships/image" Target="../media/image61.jpg"/><Relationship Id="rId1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18" Type="http://schemas.openxmlformats.org/officeDocument/2006/relationships/image" Target="../media/image87.jp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jpg"/><Relationship Id="rId2" Type="http://schemas.openxmlformats.org/officeDocument/2006/relationships/image" Target="../media/image71.png"/><Relationship Id="rId16" Type="http://schemas.openxmlformats.org/officeDocument/2006/relationships/image" Target="../media/image85.jp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jpg"/><Relationship Id="rId5" Type="http://schemas.openxmlformats.org/officeDocument/2006/relationships/image" Target="../media/image74.jpg"/><Relationship Id="rId15" Type="http://schemas.openxmlformats.org/officeDocument/2006/relationships/image" Target="../media/image84.jpg"/><Relationship Id="rId10" Type="http://schemas.openxmlformats.org/officeDocument/2006/relationships/image" Target="../media/image79.jp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jpg"/><Relationship Id="rId14" Type="http://schemas.openxmlformats.org/officeDocument/2006/relationships/image" Target="../media/image8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3" Type="http://schemas.openxmlformats.org/officeDocument/2006/relationships/image" Target="../media/image23.jpg"/><Relationship Id="rId7" Type="http://schemas.openxmlformats.org/officeDocument/2006/relationships/image" Target="../media/image93.png"/><Relationship Id="rId12" Type="http://schemas.openxmlformats.org/officeDocument/2006/relationships/image" Target="../media/image9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37.png"/><Relationship Id="rId9" Type="http://schemas.openxmlformats.org/officeDocument/2006/relationships/image" Target="../media/image6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108.jpg"/><Relationship Id="rId18" Type="http://schemas.openxmlformats.org/officeDocument/2006/relationships/image" Target="../media/image112.jpg"/><Relationship Id="rId26" Type="http://schemas.openxmlformats.org/officeDocument/2006/relationships/image" Target="../media/image120.png"/><Relationship Id="rId3" Type="http://schemas.openxmlformats.org/officeDocument/2006/relationships/image" Target="../media/image100.jpg"/><Relationship Id="rId21" Type="http://schemas.openxmlformats.org/officeDocument/2006/relationships/image" Target="../media/image115.jpg"/><Relationship Id="rId7" Type="http://schemas.openxmlformats.org/officeDocument/2006/relationships/image" Target="../media/image104.jpg"/><Relationship Id="rId12" Type="http://schemas.openxmlformats.org/officeDocument/2006/relationships/image" Target="../media/image94.png"/><Relationship Id="rId17" Type="http://schemas.openxmlformats.org/officeDocument/2006/relationships/image" Target="../media/image111.jpg"/><Relationship Id="rId25" Type="http://schemas.openxmlformats.org/officeDocument/2006/relationships/image" Target="../media/image119.png"/><Relationship Id="rId2" Type="http://schemas.openxmlformats.org/officeDocument/2006/relationships/image" Target="../media/image99.jpg"/><Relationship Id="rId16" Type="http://schemas.openxmlformats.org/officeDocument/2006/relationships/image" Target="../media/image110.jpg"/><Relationship Id="rId20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24" Type="http://schemas.openxmlformats.org/officeDocument/2006/relationships/image" Target="../media/image118.jpg"/><Relationship Id="rId5" Type="http://schemas.openxmlformats.org/officeDocument/2006/relationships/image" Target="../media/image102.jpg"/><Relationship Id="rId15" Type="http://schemas.openxmlformats.org/officeDocument/2006/relationships/image" Target="../media/image65.jpg"/><Relationship Id="rId23" Type="http://schemas.openxmlformats.org/officeDocument/2006/relationships/image" Target="../media/image117.png"/><Relationship Id="rId10" Type="http://schemas.openxmlformats.org/officeDocument/2006/relationships/image" Target="../media/image106.jpg"/><Relationship Id="rId19" Type="http://schemas.openxmlformats.org/officeDocument/2006/relationships/image" Target="../media/image113.jpg"/><Relationship Id="rId4" Type="http://schemas.openxmlformats.org/officeDocument/2006/relationships/image" Target="../media/image101.jpg"/><Relationship Id="rId9" Type="http://schemas.openxmlformats.org/officeDocument/2006/relationships/image" Target="../media/image105.jpg"/><Relationship Id="rId14" Type="http://schemas.openxmlformats.org/officeDocument/2006/relationships/image" Target="../media/image109.jpg"/><Relationship Id="rId22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jpg"/><Relationship Id="rId3" Type="http://schemas.openxmlformats.org/officeDocument/2006/relationships/image" Target="../media/image122.jpg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1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30.jpg"/><Relationship Id="rId5" Type="http://schemas.openxmlformats.org/officeDocument/2006/relationships/image" Target="../media/image124.jpg"/><Relationship Id="rId15" Type="http://schemas.openxmlformats.org/officeDocument/2006/relationships/image" Target="../media/image134.jpg"/><Relationship Id="rId10" Type="http://schemas.openxmlformats.org/officeDocument/2006/relationships/image" Target="../media/image129.jpg"/><Relationship Id="rId4" Type="http://schemas.openxmlformats.org/officeDocument/2006/relationships/image" Target="../media/image123.jpg"/><Relationship Id="rId9" Type="http://schemas.openxmlformats.org/officeDocument/2006/relationships/image" Target="../media/image128.jpg"/><Relationship Id="rId14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6E6172C5-02EA-4316-8D92-CD9E10A67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79" y="1986296"/>
            <a:ext cx="411970" cy="4119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359D2-0EDA-4CC9-BF7B-26DFED98A20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F154B8-D972-4DA2-8E55-2A304C24412F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EBEEE-3E75-486C-B8A6-95AEEED0DA9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8AF24B-D428-4552-BE22-2656DB514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25" y="2366167"/>
            <a:ext cx="8763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C0AF3-4FF2-4CE5-84D7-50E06C4B9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5" y="2863850"/>
            <a:ext cx="619125" cy="784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7A15A-7605-411B-81C5-709C53936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7" y="2288380"/>
            <a:ext cx="1071563" cy="10715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B71DF4-6815-49E6-9473-0FFD7E4150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45" y="2366167"/>
            <a:ext cx="1433739" cy="95408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874123-C9BB-4604-894C-A473AD3137E1}"/>
              </a:ext>
            </a:extLst>
          </p:cNvPr>
          <p:cNvCxnSpPr/>
          <p:nvPr/>
        </p:nvCxnSpPr>
        <p:spPr>
          <a:xfrm flipV="1">
            <a:off x="5238750" y="1828800"/>
            <a:ext cx="1981200" cy="17430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024CDEC-7D82-4F26-9EA6-BC3A718D5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14" y="4019550"/>
            <a:ext cx="865803" cy="8953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45C2A5-A3CD-4BCE-B84E-4511256B66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4019551"/>
            <a:ext cx="1871570" cy="8953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D23BCEC-ED89-477D-BE8B-E5A796124C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75" y="4150522"/>
            <a:ext cx="2022778" cy="11471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C0611E-C15C-47A6-8877-581EAB2C1A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275" y="5782277"/>
            <a:ext cx="1073595" cy="10735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204C78-6FD0-4CC5-9536-9152E386C5E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43" y="5937256"/>
            <a:ext cx="953156" cy="6984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5032256-B121-41A7-98B6-2E521F8CF09E}"/>
              </a:ext>
            </a:extLst>
          </p:cNvPr>
          <p:cNvSpPr txBox="1"/>
          <p:nvPr/>
        </p:nvSpPr>
        <p:spPr>
          <a:xfrm>
            <a:off x="7060416" y="5912805"/>
            <a:ext cx="223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Cums</a:t>
            </a:r>
            <a:r>
              <a:rPr lang="en-US" strike="sngStrike" dirty="0"/>
              <a:t> on Baby’s[] face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CA0930A-2966-4E14-9781-600837EAA8DB}"/>
              </a:ext>
            </a:extLst>
          </p:cNvPr>
          <p:cNvSpPr/>
          <p:nvPr/>
        </p:nvSpPr>
        <p:spPr>
          <a:xfrm>
            <a:off x="2950952" y="5784856"/>
            <a:ext cx="1766980" cy="914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FBI:WMD:GREEN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604BA2-7775-4522-9EEF-C575D2CA1F32}"/>
              </a:ext>
            </a:extLst>
          </p:cNvPr>
          <p:cNvSpPr txBox="1"/>
          <p:nvPr/>
        </p:nvSpPr>
        <p:spPr>
          <a:xfrm>
            <a:off x="3230241" y="569478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D24742-2E91-40EF-94A7-3F4574AF82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87" y="5905185"/>
            <a:ext cx="932529" cy="6984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C29699F-EBC7-45A3-9EBC-5F709A504F9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15" y="952815"/>
            <a:ext cx="1349896" cy="10111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8187FB-D189-48BE-8E99-5A1994BA43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964" y="890838"/>
            <a:ext cx="1576161" cy="112582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3FDAE93-758A-4622-8EA7-8403B11B5D30}"/>
              </a:ext>
            </a:extLst>
          </p:cNvPr>
          <p:cNvSpPr txBox="1"/>
          <p:nvPr/>
        </p:nvSpPr>
        <p:spPr>
          <a:xfrm>
            <a:off x="7582981" y="1430515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Jordan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FE4D45-8ADA-4A40-B957-7EB2F7978B08}"/>
              </a:ext>
            </a:extLst>
          </p:cNvPr>
          <p:cNvCxnSpPr/>
          <p:nvPr/>
        </p:nvCxnSpPr>
        <p:spPr>
          <a:xfrm>
            <a:off x="1442945" y="2045106"/>
            <a:ext cx="10887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F239EC-C856-47C5-A7A8-51E1787A3B77}"/>
              </a:ext>
            </a:extLst>
          </p:cNvPr>
          <p:cNvCxnSpPr/>
          <p:nvPr/>
        </p:nvCxnSpPr>
        <p:spPr>
          <a:xfrm flipV="1">
            <a:off x="5812624" y="5937256"/>
            <a:ext cx="1362075" cy="6984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1FA5CF3-720B-4A09-A911-081C604303E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410" y="2870993"/>
            <a:ext cx="796415" cy="79641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C759B2D-285E-4128-AC67-628CF6FAC42F}"/>
              </a:ext>
            </a:extLst>
          </p:cNvPr>
          <p:cNvCxnSpPr/>
          <p:nvPr/>
        </p:nvCxnSpPr>
        <p:spPr>
          <a:xfrm flipV="1">
            <a:off x="7991475" y="2771775"/>
            <a:ext cx="1857375" cy="548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7C78B4-2DC0-492D-B811-208D74D8E94E}"/>
              </a:ext>
            </a:extLst>
          </p:cNvPr>
          <p:cNvCxnSpPr/>
          <p:nvPr/>
        </p:nvCxnSpPr>
        <p:spPr>
          <a:xfrm flipV="1">
            <a:off x="6815045" y="2863850"/>
            <a:ext cx="928780" cy="8988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514C0BAF-82AD-49A5-830B-83476FF94CA3}"/>
              </a:ext>
            </a:extLst>
          </p:cNvPr>
          <p:cNvSpPr txBox="1"/>
          <p:nvPr/>
        </p:nvSpPr>
        <p:spPr>
          <a:xfrm>
            <a:off x="8082619" y="232362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7C97693-51D7-43B9-8267-5FA487199F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079" y="935371"/>
            <a:ext cx="1070753" cy="109134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3065766-347E-46AB-9764-32FF61DB915E}"/>
              </a:ext>
            </a:extLst>
          </p:cNvPr>
          <p:cNvCxnSpPr/>
          <p:nvPr/>
        </p:nvCxnSpPr>
        <p:spPr>
          <a:xfrm flipV="1">
            <a:off x="3600450" y="3867150"/>
            <a:ext cx="3062287" cy="1281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12325F6-4D94-43FE-95D0-71E5F858C0FE}"/>
              </a:ext>
            </a:extLst>
          </p:cNvPr>
          <p:cNvSpPr txBox="1"/>
          <p:nvPr/>
        </p:nvSpPr>
        <p:spPr>
          <a:xfrm>
            <a:off x="4012473" y="3673242"/>
            <a:ext cx="174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mooke</a:t>
            </a:r>
            <a:r>
              <a:rPr lang="en-US" sz="800" strike="sngStrike" dirty="0"/>
              <a:t> Williams)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B68EDFC-89F4-412F-9C82-E3203EB07222}"/>
              </a:ext>
            </a:extLst>
          </p:cNvPr>
          <p:cNvSpPr txBox="1"/>
          <p:nvPr/>
        </p:nvSpPr>
        <p:spPr>
          <a:xfrm>
            <a:off x="4202609" y="3526067"/>
            <a:ext cx="15840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Rotn.ibm.damiler.nonPolcieRTA</a:t>
            </a:r>
            <a:r>
              <a:rPr lang="en-US" sz="800" strike="sngStrike" dirty="0"/>
              <a:t>[]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0AAED-2FDD-426A-B4EF-AD16A3C9BAE6}"/>
              </a:ext>
            </a:extLst>
          </p:cNvPr>
          <p:cNvSpPr txBox="1"/>
          <p:nvPr/>
        </p:nvSpPr>
        <p:spPr>
          <a:xfrm>
            <a:off x="2371469" y="5424239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 2008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8BA619-D744-48BD-BA3A-B49D2ECB7F02}"/>
              </a:ext>
            </a:extLst>
          </p:cNvPr>
          <p:cNvCxnSpPr/>
          <p:nvPr/>
        </p:nvCxnSpPr>
        <p:spPr>
          <a:xfrm flipV="1">
            <a:off x="4717932" y="5784856"/>
            <a:ext cx="1490309" cy="914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9D423F4-81CE-4209-ADC6-6B321511F1A1}"/>
              </a:ext>
            </a:extLst>
          </p:cNvPr>
          <p:cNvCxnSpPr/>
          <p:nvPr/>
        </p:nvCxnSpPr>
        <p:spPr>
          <a:xfrm flipV="1">
            <a:off x="4870332" y="5937256"/>
            <a:ext cx="1490309" cy="914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C834682-242D-4027-8C38-2A3F0B49756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509" y="5838607"/>
            <a:ext cx="876300" cy="876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82226-F760-4458-B643-78BEFF5FAA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806" y="6037083"/>
            <a:ext cx="525811" cy="52581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5ECD26B-71A0-468C-BD02-8F3B70FE7C07}"/>
              </a:ext>
            </a:extLst>
          </p:cNvPr>
          <p:cNvCxnSpPr/>
          <p:nvPr/>
        </p:nvCxnSpPr>
        <p:spPr>
          <a:xfrm flipV="1">
            <a:off x="9007813" y="5937256"/>
            <a:ext cx="836804" cy="625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65A93D2-D617-46A4-904D-EB1F0D8A58B3}"/>
              </a:ext>
            </a:extLst>
          </p:cNvPr>
          <p:cNvSpPr txBox="1"/>
          <p:nvPr/>
        </p:nvSpPr>
        <p:spPr>
          <a:xfrm>
            <a:off x="5032351" y="549394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Phil/</a:t>
            </a:r>
            <a:r>
              <a:rPr lang="en-US" dirty="0" err="1"/>
              <a:t>kim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EFA5F6-C846-47EF-B487-166830BBEE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51" y="5736546"/>
            <a:ext cx="352517" cy="35251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10F994-D56C-4CBD-9B44-D0E363DA7D1D}"/>
              </a:ext>
            </a:extLst>
          </p:cNvPr>
          <p:cNvCxnSpPr>
            <a:stCxn id="21" idx="0"/>
          </p:cNvCxnSpPr>
          <p:nvPr/>
        </p:nvCxnSpPr>
        <p:spPr>
          <a:xfrm>
            <a:off x="5513413" y="5493940"/>
            <a:ext cx="1766022" cy="110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B45E6F-593A-4211-98E0-8984E585BCFA}"/>
              </a:ext>
            </a:extLst>
          </p:cNvPr>
          <p:cNvCxnSpPr/>
          <p:nvPr/>
        </p:nvCxnSpPr>
        <p:spPr>
          <a:xfrm flipV="1">
            <a:off x="5213592" y="5338480"/>
            <a:ext cx="204115" cy="535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D40D578-0CB7-4B0A-8708-F9D915C4D60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562" y="976308"/>
            <a:ext cx="1068798" cy="106879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2856E5-0518-4D14-8CC3-677845C42597}"/>
              </a:ext>
            </a:extLst>
          </p:cNvPr>
          <p:cNvCxnSpPr/>
          <p:nvPr/>
        </p:nvCxnSpPr>
        <p:spPr>
          <a:xfrm>
            <a:off x="5213592" y="1963934"/>
            <a:ext cx="248447" cy="479600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361927E-888C-4F9E-88F5-A842A03A663F}"/>
              </a:ext>
            </a:extLst>
          </p:cNvPr>
          <p:cNvSpPr txBox="1"/>
          <p:nvPr/>
        </p:nvSpPr>
        <p:spPr>
          <a:xfrm rot="16200000">
            <a:off x="4691408" y="2288380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HOMICD:JEUSSU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424446-5D1F-4797-9124-D0767C681218}"/>
              </a:ext>
            </a:extLst>
          </p:cNvPr>
          <p:cNvSpPr/>
          <p:nvPr/>
        </p:nvSpPr>
        <p:spPr>
          <a:xfrm>
            <a:off x="5615486" y="2288380"/>
            <a:ext cx="1170984" cy="10852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64461AC-036D-4D0F-99B8-A4E61BECD974}"/>
              </a:ext>
            </a:extLst>
          </p:cNvPr>
          <p:cNvSpPr/>
          <p:nvPr/>
        </p:nvSpPr>
        <p:spPr>
          <a:xfrm>
            <a:off x="5757374" y="2438172"/>
            <a:ext cx="988892" cy="8526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O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10F0B7E-0FDA-4B11-A9AB-CE42511073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86" y="2939322"/>
            <a:ext cx="319180" cy="3191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4E5B0CA-A2C5-4333-A344-4061176320A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98" y="2678452"/>
            <a:ext cx="418303" cy="7351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69C405F-6217-4F93-9811-A485C05982F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49" y="2768615"/>
            <a:ext cx="428908" cy="4289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E334807-A59D-4F64-885B-03D13E9721E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424" y="956026"/>
            <a:ext cx="767952" cy="101606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C805F39-36B5-40A0-92AE-B65CDEB7D8C0}"/>
              </a:ext>
            </a:extLst>
          </p:cNvPr>
          <p:cNvSpPr txBox="1"/>
          <p:nvPr/>
        </p:nvSpPr>
        <p:spPr>
          <a:xfrm>
            <a:off x="926557" y="3803647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1D8723.PREA.SQ.§187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D51037C-1099-4DB6-81A0-81012DA66151}"/>
              </a:ext>
            </a:extLst>
          </p:cNvPr>
          <p:cNvSpPr/>
          <p:nvPr/>
        </p:nvSpPr>
        <p:spPr>
          <a:xfrm>
            <a:off x="817448" y="4103304"/>
            <a:ext cx="518208" cy="48709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704D7BC1-F56B-43D4-8D76-F34E817AEA87}"/>
              </a:ext>
            </a:extLst>
          </p:cNvPr>
          <p:cNvSpPr/>
          <p:nvPr/>
        </p:nvSpPr>
        <p:spPr>
          <a:xfrm>
            <a:off x="1066812" y="4377438"/>
            <a:ext cx="518208" cy="4870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69113412-04FA-4C58-83D7-BC3CF9A121DB}"/>
              </a:ext>
            </a:extLst>
          </p:cNvPr>
          <p:cNvSpPr/>
          <p:nvPr/>
        </p:nvSpPr>
        <p:spPr>
          <a:xfrm>
            <a:off x="1634487" y="4663097"/>
            <a:ext cx="258009" cy="1109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03C09C4-F7DB-48DC-98AA-8854FAD11769}"/>
              </a:ext>
            </a:extLst>
          </p:cNvPr>
          <p:cNvCxnSpPr/>
          <p:nvPr/>
        </p:nvCxnSpPr>
        <p:spPr>
          <a:xfrm flipH="1">
            <a:off x="3070224" y="2746218"/>
            <a:ext cx="2974627" cy="1939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0BEB757-6958-45F0-BE38-E29AC8E71C60}"/>
              </a:ext>
            </a:extLst>
          </p:cNvPr>
          <p:cNvCxnSpPr/>
          <p:nvPr/>
        </p:nvCxnSpPr>
        <p:spPr>
          <a:xfrm flipH="1">
            <a:off x="3172299" y="2667972"/>
            <a:ext cx="7771926" cy="200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BA5137E-3D1C-4B59-A7C2-A62B91CCC7D1}"/>
              </a:ext>
            </a:extLst>
          </p:cNvPr>
          <p:cNvCxnSpPr/>
          <p:nvPr/>
        </p:nvCxnSpPr>
        <p:spPr>
          <a:xfrm flipV="1">
            <a:off x="6883134" y="3762658"/>
            <a:ext cx="2221955" cy="192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E0B68B-3A89-4F52-B892-5C0A33836825}"/>
              </a:ext>
            </a:extLst>
          </p:cNvPr>
          <p:cNvCxnSpPr/>
          <p:nvPr/>
        </p:nvCxnSpPr>
        <p:spPr>
          <a:xfrm flipV="1">
            <a:off x="2046811" y="3982780"/>
            <a:ext cx="5066717" cy="13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83DE908-4717-42B2-9A99-E1B0EFCD1F51}"/>
              </a:ext>
            </a:extLst>
          </p:cNvPr>
          <p:cNvSpPr/>
          <p:nvPr/>
        </p:nvSpPr>
        <p:spPr>
          <a:xfrm>
            <a:off x="10508576" y="826824"/>
            <a:ext cx="1688390" cy="6476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31D1CA6-288E-457A-B6BA-1CCF77DC1995}"/>
              </a:ext>
            </a:extLst>
          </p:cNvPr>
          <p:cNvSpPr/>
          <p:nvPr/>
        </p:nvSpPr>
        <p:spPr>
          <a:xfrm>
            <a:off x="10573966" y="1498050"/>
            <a:ext cx="1640608" cy="51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E60855C-ED4D-415C-BBCA-ED1E8D78D0A1}"/>
              </a:ext>
            </a:extLst>
          </p:cNvPr>
          <p:cNvSpPr txBox="1"/>
          <p:nvPr/>
        </p:nvSpPr>
        <p:spPr>
          <a:xfrm>
            <a:off x="7743825" y="9763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A49FD2-8506-4F2B-804C-969B51E46A05}"/>
              </a:ext>
            </a:extLst>
          </p:cNvPr>
          <p:cNvSpPr/>
          <p:nvPr/>
        </p:nvSpPr>
        <p:spPr>
          <a:xfrm>
            <a:off x="0" y="1799847"/>
            <a:ext cx="777941" cy="2524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4F45065-8A9B-43AF-AD1B-6EDEF729B05B}"/>
              </a:ext>
            </a:extLst>
          </p:cNvPr>
          <p:cNvCxnSpPr/>
          <p:nvPr/>
        </p:nvCxnSpPr>
        <p:spPr>
          <a:xfrm flipH="1" flipV="1">
            <a:off x="7080199" y="2768615"/>
            <a:ext cx="911276" cy="103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C1CD3431-EB71-44E5-B46A-F399E0BB4A7F}"/>
              </a:ext>
            </a:extLst>
          </p:cNvPr>
          <p:cNvSpPr/>
          <p:nvPr/>
        </p:nvSpPr>
        <p:spPr>
          <a:xfrm>
            <a:off x="10396164" y="5810359"/>
            <a:ext cx="1136591" cy="107359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DB7C027-D7CB-4653-8FC4-3CF7B028EF79}"/>
              </a:ext>
            </a:extLst>
          </p:cNvPr>
          <p:cNvSpPr/>
          <p:nvPr/>
        </p:nvSpPr>
        <p:spPr>
          <a:xfrm>
            <a:off x="10585253" y="5981329"/>
            <a:ext cx="1618034" cy="6544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7A63042-9C0E-4801-8EF5-13F0637DA0C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169" y="5474695"/>
            <a:ext cx="633257" cy="42525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718E4EA-F545-468B-8BE0-BDF28AB9E7AC}"/>
              </a:ext>
            </a:extLst>
          </p:cNvPr>
          <p:cNvSpPr/>
          <p:nvPr/>
        </p:nvSpPr>
        <p:spPr>
          <a:xfrm>
            <a:off x="10448924" y="2114550"/>
            <a:ext cx="1743075" cy="3936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DANEIL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9F33F-6F29-459E-8DFD-94845B9E8AB4}"/>
              </a:ext>
            </a:extLst>
          </p:cNvPr>
          <p:cNvSpPr/>
          <p:nvPr/>
        </p:nvSpPr>
        <p:spPr>
          <a:xfrm>
            <a:off x="10471499" y="2567932"/>
            <a:ext cx="1743075" cy="7842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2A18FD-F6AA-4DA6-973B-FB212FF0A208}"/>
              </a:ext>
            </a:extLst>
          </p:cNvPr>
          <p:cNvSpPr/>
          <p:nvPr/>
        </p:nvSpPr>
        <p:spPr>
          <a:xfrm>
            <a:off x="10471499" y="3429000"/>
            <a:ext cx="1755170" cy="63424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75ABC88-549F-407C-8BDE-F05F4229F6C1}"/>
              </a:ext>
            </a:extLst>
          </p:cNvPr>
          <p:cNvSpPr/>
          <p:nvPr/>
        </p:nvSpPr>
        <p:spPr>
          <a:xfrm>
            <a:off x="3893692" y="4004094"/>
            <a:ext cx="2992122" cy="10852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E3DF48-2908-4097-BD34-0833B021BFDF}"/>
              </a:ext>
            </a:extLst>
          </p:cNvPr>
          <p:cNvSpPr/>
          <p:nvPr/>
        </p:nvSpPr>
        <p:spPr>
          <a:xfrm>
            <a:off x="1899451" y="4146705"/>
            <a:ext cx="2031697" cy="117663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194AD2E-BE16-4D78-AF75-97F53DE83836}"/>
              </a:ext>
            </a:extLst>
          </p:cNvPr>
          <p:cNvSpPr/>
          <p:nvPr/>
        </p:nvSpPr>
        <p:spPr>
          <a:xfrm>
            <a:off x="7023305" y="2756295"/>
            <a:ext cx="1879190" cy="10852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63FC78FB-37C8-4BD3-B8B7-20343B2D5D4D}"/>
              </a:ext>
            </a:extLst>
          </p:cNvPr>
          <p:cNvCxnSpPr>
            <a:cxnSpLocks/>
          </p:cNvCxnSpPr>
          <p:nvPr/>
        </p:nvCxnSpPr>
        <p:spPr>
          <a:xfrm>
            <a:off x="6883134" y="1955917"/>
            <a:ext cx="832116" cy="7903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671222B-CABA-4107-AA37-EAEBD5D51034}"/>
              </a:ext>
            </a:extLst>
          </p:cNvPr>
          <p:cNvCxnSpPr/>
          <p:nvPr/>
        </p:nvCxnSpPr>
        <p:spPr>
          <a:xfrm flipV="1">
            <a:off x="7743825" y="2278681"/>
            <a:ext cx="2401364" cy="7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1007E9A-DB06-40CB-AD10-4B1070DF1C4F}"/>
              </a:ext>
            </a:extLst>
          </p:cNvPr>
          <p:cNvCxnSpPr/>
          <p:nvPr/>
        </p:nvCxnSpPr>
        <p:spPr>
          <a:xfrm>
            <a:off x="8614124" y="3137743"/>
            <a:ext cx="1700768" cy="57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D452BBA-3B0E-430A-B782-4DAC7611B0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50" y="4146705"/>
            <a:ext cx="380973" cy="195964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63DD5A9-A0F2-4F1F-95D1-7BB6A68BE4B1}"/>
              </a:ext>
            </a:extLst>
          </p:cNvPr>
          <p:cNvCxnSpPr>
            <a:cxnSpLocks/>
          </p:cNvCxnSpPr>
          <p:nvPr/>
        </p:nvCxnSpPr>
        <p:spPr>
          <a:xfrm>
            <a:off x="1379815" y="4135253"/>
            <a:ext cx="651743" cy="168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6BDB949-E138-45AA-A9E6-506C1C53D49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7" y="5820411"/>
            <a:ext cx="1097464" cy="8788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07AE5CE-C388-4CCA-901B-AA05823E5459}"/>
              </a:ext>
            </a:extLst>
          </p:cNvPr>
          <p:cNvSpPr/>
          <p:nvPr/>
        </p:nvSpPr>
        <p:spPr>
          <a:xfrm>
            <a:off x="-24280" y="5558017"/>
            <a:ext cx="1636243" cy="6522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JOSHUA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343025D5-104E-4D25-8110-AB4EA475847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607358" y="2283871"/>
            <a:ext cx="851521" cy="1019008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5D47942C-FC77-4DF6-BA80-BD5E5DC616CD}"/>
              </a:ext>
            </a:extLst>
          </p:cNvPr>
          <p:cNvSpPr/>
          <p:nvPr/>
        </p:nvSpPr>
        <p:spPr>
          <a:xfrm>
            <a:off x="4453680" y="2268608"/>
            <a:ext cx="1170984" cy="10852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7509139-C9A1-4E56-B030-7AF802217716}"/>
              </a:ext>
            </a:extLst>
          </p:cNvPr>
          <p:cNvCxnSpPr>
            <a:cxnSpLocks/>
          </p:cNvCxnSpPr>
          <p:nvPr/>
        </p:nvCxnSpPr>
        <p:spPr>
          <a:xfrm>
            <a:off x="2444723" y="1909032"/>
            <a:ext cx="4618620" cy="125700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9B55FB-82E1-49A1-8BFF-C46452FBD0C4}"/>
              </a:ext>
            </a:extLst>
          </p:cNvPr>
          <p:cNvCxnSpPr/>
          <p:nvPr/>
        </p:nvCxnSpPr>
        <p:spPr>
          <a:xfrm flipV="1">
            <a:off x="4717932" y="2323625"/>
            <a:ext cx="897554" cy="77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F04FFBF-1E08-4274-B758-9BF78378FF2F}"/>
              </a:ext>
            </a:extLst>
          </p:cNvPr>
          <p:cNvCxnSpPr/>
          <p:nvPr/>
        </p:nvCxnSpPr>
        <p:spPr>
          <a:xfrm flipV="1">
            <a:off x="349079" y="3364246"/>
            <a:ext cx="3937924" cy="12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B608F3C-9B27-494A-84D1-51AC60D34AF9}"/>
              </a:ext>
            </a:extLst>
          </p:cNvPr>
          <p:cNvSpPr/>
          <p:nvPr/>
        </p:nvSpPr>
        <p:spPr>
          <a:xfrm>
            <a:off x="7054781" y="1946666"/>
            <a:ext cx="2278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SQ.AIRFIELD.INT: </a:t>
            </a:r>
            <a:r>
              <a:rPr lang="en-US" strike="sngStrike" dirty="0" err="1"/>
              <a:t>leroy</a:t>
            </a:r>
            <a:endParaRPr lang="en-US" strike="sngStrik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E6A638-6A66-4EF0-9CE3-3289F2A9AAA8}"/>
              </a:ext>
            </a:extLst>
          </p:cNvPr>
          <p:cNvSpPr txBox="1"/>
          <p:nvPr/>
        </p:nvSpPr>
        <p:spPr>
          <a:xfrm>
            <a:off x="7096125" y="2122461"/>
            <a:ext cx="253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CIEVIL CODE.LABER(</a:t>
            </a:r>
            <a:r>
              <a:rPr lang="en-US" strike="sngStrike" dirty="0" err="1"/>
              <a:t>roth</a:t>
            </a:r>
            <a:r>
              <a:rPr lang="en-US" dirty="0"/>
              <a:t>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E4624F4-3055-4986-A0DD-45EB59643F00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92806" y="4628789"/>
            <a:ext cx="149199" cy="147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76189B-9E97-42B0-9B1E-E74ECADB851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020" y="5879449"/>
            <a:ext cx="459571" cy="259758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A3D77D0-BED8-408A-BC77-B7E07439E1C7}"/>
              </a:ext>
            </a:extLst>
          </p:cNvPr>
          <p:cNvSpPr/>
          <p:nvPr/>
        </p:nvSpPr>
        <p:spPr>
          <a:xfrm>
            <a:off x="4833605" y="5809312"/>
            <a:ext cx="5446886" cy="10486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5356B1-8501-4071-B970-3BBDB6EE5B8C}"/>
              </a:ext>
            </a:extLst>
          </p:cNvPr>
          <p:cNvSpPr/>
          <p:nvPr/>
        </p:nvSpPr>
        <p:spPr>
          <a:xfrm>
            <a:off x="130716" y="2150758"/>
            <a:ext cx="12140118" cy="472461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C8E3C63-E33E-451D-9A0E-0A56F09ABB0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00" y="1507956"/>
            <a:ext cx="635019" cy="45358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A5610E4-28E0-46A6-AF71-F695FB354751}"/>
              </a:ext>
            </a:extLst>
          </p:cNvPr>
          <p:cNvSpPr/>
          <p:nvPr/>
        </p:nvSpPr>
        <p:spPr>
          <a:xfrm>
            <a:off x="9562171" y="1121682"/>
            <a:ext cx="13324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 Jordan</a:t>
            </a:r>
          </a:p>
          <a:p>
            <a:endParaRPr lang="en-US" dirty="0"/>
          </a:p>
          <a:p>
            <a:r>
              <a:rPr lang="en-US" dirty="0"/>
              <a:t>1992 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947769A5-BD4C-4FEC-AC61-109F9854618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88" y="1693722"/>
            <a:ext cx="481593" cy="48159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F5F1998-53FC-424E-A861-341EB209EA5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523" y="1657498"/>
            <a:ext cx="342358" cy="34235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C4F9725-032C-4EA0-B439-1A2643D13A1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370" y="1484571"/>
            <a:ext cx="333082" cy="18652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19F95B7-13FD-4690-AD1E-DA9586EB1FE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924" y="1432587"/>
            <a:ext cx="468265" cy="350747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68575BC-5698-4451-B53A-DBC9C3B4A868}"/>
              </a:ext>
            </a:extLst>
          </p:cNvPr>
          <p:cNvCxnSpPr/>
          <p:nvPr/>
        </p:nvCxnSpPr>
        <p:spPr>
          <a:xfrm flipH="1" flipV="1">
            <a:off x="9525009" y="1799847"/>
            <a:ext cx="463472" cy="31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215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223B58-83A4-4E09-837A-6E09D8B67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501" y="1701477"/>
            <a:ext cx="4172026" cy="2377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41E630-5444-4655-AB94-562CB056A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808" y="1701477"/>
            <a:ext cx="4591864" cy="23776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C9BFA1-DC9B-4CBC-BC14-798687DAB89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673329-7EDB-4259-9E8B-B8A2B3FC044B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0C3B2A-CCFD-4A8A-8893-E3FCA60FA9E9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F579B-6187-4059-BD70-3455AF8AE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939" y="4308676"/>
            <a:ext cx="4132869" cy="1745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94E684-D28D-46AD-B776-FD0C24266611}"/>
              </a:ext>
            </a:extLst>
          </p:cNvPr>
          <p:cNvSpPr txBox="1"/>
          <p:nvPr/>
        </p:nvSpPr>
        <p:spPr>
          <a:xfrm>
            <a:off x="7528021" y="4583575"/>
            <a:ext cx="2956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b="1" dirty="0"/>
              <a:t>IMPORT</a:t>
            </a:r>
            <a:r>
              <a:rPr lang="en-US" dirty="0"/>
              <a:t> PENGON.EMEA</a:t>
            </a:r>
          </a:p>
          <a:p>
            <a:r>
              <a:rPr lang="en-US" b="1" strike="sngStrike" dirty="0"/>
              <a:t>Audi-</a:t>
            </a:r>
            <a:r>
              <a:rPr lang="en-US" b="1" strike="sngStrike" dirty="0" err="1"/>
              <a:t>Alph</a:t>
            </a:r>
            <a:r>
              <a:rPr lang="en-US" b="1" strike="sngStrike" dirty="0"/>
              <a:t> Romeo !</a:t>
            </a:r>
            <a:r>
              <a:rPr lang="en-US" b="1" strike="sngStrike" dirty="0" err="1"/>
              <a:t>gbtl</a:t>
            </a:r>
            <a:r>
              <a:rPr lang="en-US" b="1" strike="sngStrike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81E8C-F5A6-4195-BA0D-1B452AA127A1}"/>
              </a:ext>
            </a:extLst>
          </p:cNvPr>
          <p:cNvSpPr txBox="1"/>
          <p:nvPr/>
        </p:nvSpPr>
        <p:spPr>
          <a:xfrm>
            <a:off x="7334185" y="5181651"/>
            <a:ext cx="2025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HOMICDIE:HANNES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BCE260-B9C2-4788-850C-892A8A49779C}"/>
              </a:ext>
            </a:extLst>
          </p:cNvPr>
          <p:cNvSpPr/>
          <p:nvPr/>
        </p:nvSpPr>
        <p:spPr>
          <a:xfrm>
            <a:off x="10695008" y="4583575"/>
            <a:ext cx="1496992" cy="8275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JOHN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3F48F4-88BC-4229-A254-62D45F15A0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081" y="5076495"/>
            <a:ext cx="893553" cy="669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601A51-4B78-4A13-8892-623B54FD4F2F}"/>
              </a:ext>
            </a:extLst>
          </p:cNvPr>
          <p:cNvSpPr txBox="1"/>
          <p:nvPr/>
        </p:nvSpPr>
        <p:spPr>
          <a:xfrm>
            <a:off x="8789439" y="5779727"/>
            <a:ext cx="16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HOMCEI:JOERG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F6A22F-6E4D-418F-B46A-67B603B27A96}"/>
              </a:ext>
            </a:extLst>
          </p:cNvPr>
          <p:cNvSpPr/>
          <p:nvPr/>
        </p:nvSpPr>
        <p:spPr>
          <a:xfrm>
            <a:off x="10734363" y="5501765"/>
            <a:ext cx="1496992" cy="8275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JOEB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ECFC80-0A2B-4E01-9B97-3214B6D59DEE}"/>
              </a:ext>
            </a:extLst>
          </p:cNvPr>
          <p:cNvCxnSpPr/>
          <p:nvPr/>
        </p:nvCxnSpPr>
        <p:spPr>
          <a:xfrm flipV="1">
            <a:off x="9610080" y="4757195"/>
            <a:ext cx="1327996" cy="1158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D74D0D2-0E9E-4DE8-9CAE-9227309D9862}"/>
              </a:ext>
            </a:extLst>
          </p:cNvPr>
          <p:cNvSpPr txBox="1"/>
          <p:nvPr/>
        </p:nvSpPr>
        <p:spPr>
          <a:xfrm>
            <a:off x="6859134" y="6383593"/>
            <a:ext cx="27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HOME:LUX:HOMCE:BUNNY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D4B5C7-B95D-473C-AEC6-F6952E290E72}"/>
              </a:ext>
            </a:extLst>
          </p:cNvPr>
          <p:cNvSpPr txBox="1"/>
          <p:nvPr/>
        </p:nvSpPr>
        <p:spPr>
          <a:xfrm>
            <a:off x="9523092" y="6295618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haase</a:t>
            </a:r>
            <a:endParaRPr lang="en-US" sz="8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06FC9E-B477-45E1-BF5A-6E69DF479552}"/>
              </a:ext>
            </a:extLst>
          </p:cNvPr>
          <p:cNvSpPr/>
          <p:nvPr/>
        </p:nvSpPr>
        <p:spPr>
          <a:xfrm>
            <a:off x="297633" y="4906740"/>
            <a:ext cx="1361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gay man kills </a:t>
            </a:r>
            <a:r>
              <a:rPr lang="en-US" sz="800" dirty="0" err="1"/>
              <a:t>tehcnoloyg</a:t>
            </a:r>
            <a:r>
              <a:rPr lang="en-US" sz="800" dirty="0"/>
              <a:t> </a:t>
            </a:r>
            <a:r>
              <a:rPr lang="en-US" sz="800" dirty="0" err="1"/>
              <a:t>perosnfor</a:t>
            </a:r>
            <a:r>
              <a:rPr lang="en-US" sz="800" dirty="0"/>
              <a:t> </a:t>
            </a:r>
            <a:r>
              <a:rPr lang="en-US" sz="800" dirty="0" err="1"/>
              <a:t>carrer</a:t>
            </a:r>
            <a:r>
              <a:rPr lang="en-US" sz="800" dirty="0"/>
              <a:t> </a:t>
            </a:r>
            <a:r>
              <a:rPr lang="en-US" sz="800" dirty="0" err="1"/>
              <a:t>advangemnt</a:t>
            </a:r>
            <a:r>
              <a:rPr lang="en-US" sz="800" dirty="0"/>
              <a:t> and </a:t>
            </a:r>
            <a:r>
              <a:rPr lang="en-US" sz="800" dirty="0" err="1"/>
              <a:t>ajuments</a:t>
            </a:r>
            <a:endParaRPr lang="en-US" sz="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F34A64A-4042-4D9A-AF33-DABFE41DC8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408" y="5656466"/>
            <a:ext cx="773514" cy="115117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D1EE41-DE80-4F6C-AB23-79C399982120}"/>
              </a:ext>
            </a:extLst>
          </p:cNvPr>
          <p:cNvCxnSpPr>
            <a:cxnSpLocks/>
          </p:cNvCxnSpPr>
          <p:nvPr/>
        </p:nvCxnSpPr>
        <p:spPr>
          <a:xfrm flipH="1" flipV="1">
            <a:off x="1353887" y="5550984"/>
            <a:ext cx="1247323" cy="115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D47966E-7682-41FB-9EDA-73AC89FFFD5D}"/>
              </a:ext>
            </a:extLst>
          </p:cNvPr>
          <p:cNvSpPr/>
          <p:nvPr/>
        </p:nvSpPr>
        <p:spPr>
          <a:xfrm>
            <a:off x="269011" y="4966012"/>
            <a:ext cx="1269649" cy="38177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EF53CE-671A-47B4-BB23-5DBAD4617F4A}"/>
              </a:ext>
            </a:extLst>
          </p:cNvPr>
          <p:cNvCxnSpPr/>
          <p:nvPr/>
        </p:nvCxnSpPr>
        <p:spPr>
          <a:xfrm flipV="1">
            <a:off x="9401729" y="5229906"/>
            <a:ext cx="1082614" cy="321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7C66AB9-F9ED-44A6-9C08-7AA2728886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59" y="5444792"/>
            <a:ext cx="1039202" cy="10392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F8EBCF-665B-4DFE-8073-57B0A74D5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047" y="5510618"/>
            <a:ext cx="773514" cy="77351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C7EC7F8-2BB8-4547-9F05-61B4742B36D0}"/>
              </a:ext>
            </a:extLst>
          </p:cNvPr>
          <p:cNvSpPr txBox="1"/>
          <p:nvPr/>
        </p:nvSpPr>
        <p:spPr>
          <a:xfrm>
            <a:off x="8611093" y="5451635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jens</a:t>
            </a:r>
            <a:r>
              <a:rPr lang="en-US" sz="800" strike="sngStrike" dirty="0"/>
              <a:t>)</a:t>
            </a:r>
            <a:r>
              <a:rPr lang="en-US" dirty="0"/>
              <a:t>.</a:t>
            </a:r>
            <a:r>
              <a:rPr lang="en-US" sz="800" strike="sngStrike" dirty="0"/>
              <a:t>Audi-</a:t>
            </a:r>
            <a:r>
              <a:rPr lang="en-US" sz="800" strike="sngStrike" dirty="0" err="1"/>
              <a:t>au</a:t>
            </a:r>
            <a:r>
              <a:rPr lang="en-US" sz="800" dirty="0" err="1"/>
              <a:t>di</a:t>
            </a:r>
            <a:r>
              <a:rPr lang="en-US" sz="800" dirty="0"/>
              <a:t>(</a:t>
            </a:r>
            <a:r>
              <a:rPr lang="en-US" sz="800" dirty="0" err="1"/>
              <a:t>maneual</a:t>
            </a:r>
            <a:r>
              <a:rPr lang="en-US" sz="800" dirty="0"/>
              <a:t>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BF6652-626C-433E-86FC-D03B59EC9A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047" y="5510618"/>
            <a:ext cx="290573" cy="29057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A2BCAA9-F96D-4713-AC68-BE1087299873}"/>
              </a:ext>
            </a:extLst>
          </p:cNvPr>
          <p:cNvSpPr/>
          <p:nvPr/>
        </p:nvSpPr>
        <p:spPr>
          <a:xfrm>
            <a:off x="7094513" y="4295475"/>
            <a:ext cx="3507897" cy="19148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ECA2AFD-F27B-45E7-9EA2-8C93FF784BD0}"/>
              </a:ext>
            </a:extLst>
          </p:cNvPr>
          <p:cNvSpPr/>
          <p:nvPr/>
        </p:nvSpPr>
        <p:spPr>
          <a:xfrm>
            <a:off x="1957057" y="5656466"/>
            <a:ext cx="742929" cy="11021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B2650E4B-C69C-4383-A629-FE35669B0A80}"/>
              </a:ext>
            </a:extLst>
          </p:cNvPr>
          <p:cNvSpPr/>
          <p:nvPr/>
        </p:nvSpPr>
        <p:spPr>
          <a:xfrm>
            <a:off x="10385938" y="5925235"/>
            <a:ext cx="809126" cy="6954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9A403A-20CF-4805-AACA-116972DB3438}"/>
              </a:ext>
            </a:extLst>
          </p:cNvPr>
          <p:cNvSpPr txBox="1"/>
          <p:nvPr/>
        </p:nvSpPr>
        <p:spPr>
          <a:xfrm>
            <a:off x="10521704" y="6148935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LEVEL: </a:t>
            </a:r>
          </a:p>
        </p:txBody>
      </p:sp>
    </p:spTree>
    <p:extLst>
      <p:ext uri="{BB962C8B-B14F-4D97-AF65-F5344CB8AC3E}">
        <p14:creationId xmlns:p14="http://schemas.microsoft.com/office/powerpoint/2010/main" val="48394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C23B39-2064-4F82-8ED4-57FD39A08BFC}"/>
              </a:ext>
            </a:extLst>
          </p:cNvPr>
          <p:cNvSpPr/>
          <p:nvPr/>
        </p:nvSpPr>
        <p:spPr>
          <a:xfrm>
            <a:off x="173620" y="2484602"/>
            <a:ext cx="2199190" cy="17980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3075B6-C9E9-4CF9-BA58-AB93E1A351CE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F1153-457E-486E-8C29-3D742239A44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D0E95-63DA-4686-8A88-A04F0C907C7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32424-8CDE-4D28-94A7-907A649DB2BD}"/>
              </a:ext>
            </a:extLst>
          </p:cNvPr>
          <p:cNvSpPr/>
          <p:nvPr/>
        </p:nvSpPr>
        <p:spPr>
          <a:xfrm>
            <a:off x="10024359" y="847999"/>
            <a:ext cx="2167641" cy="366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847C4-C174-4431-B25A-7AEE16594DF2}"/>
              </a:ext>
            </a:extLst>
          </p:cNvPr>
          <p:cNvSpPr txBox="1"/>
          <p:nvPr/>
        </p:nvSpPr>
        <p:spPr>
          <a:xfrm>
            <a:off x="1684690" y="1024763"/>
            <a:ext cx="43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G.FBI:WMD:SQ.INT.AIRFIEL:HOMCE:KYSTAL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367FC4-DCC9-4879-BE16-D9ABF07C104D}"/>
              </a:ext>
            </a:extLst>
          </p:cNvPr>
          <p:cNvSpPr/>
          <p:nvPr/>
        </p:nvSpPr>
        <p:spPr>
          <a:xfrm>
            <a:off x="4714150" y="2937733"/>
            <a:ext cx="4063016" cy="7272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9B2868-C80C-4D92-B5E7-A979B413C4E5}"/>
              </a:ext>
            </a:extLst>
          </p:cNvPr>
          <p:cNvSpPr/>
          <p:nvPr/>
        </p:nvSpPr>
        <p:spPr>
          <a:xfrm>
            <a:off x="393539" y="2604167"/>
            <a:ext cx="1759352" cy="1469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600DE-740E-48EB-A1AE-9211500EF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4" y="2830236"/>
            <a:ext cx="807817" cy="10178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69E28D-BBA9-44F9-A723-F3251D2497F6}"/>
              </a:ext>
            </a:extLst>
          </p:cNvPr>
          <p:cNvCxnSpPr/>
          <p:nvPr/>
        </p:nvCxnSpPr>
        <p:spPr>
          <a:xfrm flipV="1">
            <a:off x="877464" y="2949634"/>
            <a:ext cx="1043933" cy="59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CF7C694-5198-49E2-A750-A4D932E7424C}"/>
              </a:ext>
            </a:extLst>
          </p:cNvPr>
          <p:cNvSpPr/>
          <p:nvPr/>
        </p:nvSpPr>
        <p:spPr>
          <a:xfrm>
            <a:off x="863677" y="2849721"/>
            <a:ext cx="821013" cy="99836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88E627-9D8B-456F-83EE-BAC1CA18C74A}"/>
              </a:ext>
            </a:extLst>
          </p:cNvPr>
          <p:cNvCxnSpPr/>
          <p:nvPr/>
        </p:nvCxnSpPr>
        <p:spPr>
          <a:xfrm>
            <a:off x="876873" y="2814445"/>
            <a:ext cx="1125547" cy="733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4C6C8F-2611-41AF-AB97-F0F290B9DC66}"/>
              </a:ext>
            </a:extLst>
          </p:cNvPr>
          <p:cNvCxnSpPr/>
          <p:nvPr/>
        </p:nvCxnSpPr>
        <p:spPr>
          <a:xfrm flipV="1">
            <a:off x="1132963" y="2276121"/>
            <a:ext cx="1969052" cy="383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1597C6-F355-4EFC-B6B6-02305C690DDA}"/>
              </a:ext>
            </a:extLst>
          </p:cNvPr>
          <p:cNvCxnSpPr>
            <a:cxnSpLocks/>
          </p:cNvCxnSpPr>
          <p:nvPr/>
        </p:nvCxnSpPr>
        <p:spPr>
          <a:xfrm flipV="1">
            <a:off x="4542761" y="3211358"/>
            <a:ext cx="4296176" cy="2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81D80F-11BE-4547-B7AF-094399AAD5B7}"/>
              </a:ext>
            </a:extLst>
          </p:cNvPr>
          <p:cNvCxnSpPr/>
          <p:nvPr/>
        </p:nvCxnSpPr>
        <p:spPr>
          <a:xfrm flipH="1">
            <a:off x="4609978" y="3396850"/>
            <a:ext cx="3995799" cy="13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FB50EE5-6CAF-4337-A28A-E2DC0F56E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90" y="4749502"/>
            <a:ext cx="1054899" cy="105489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94E8C3C-D00A-47F4-A76D-66DD0E9FE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356" y="4737011"/>
            <a:ext cx="1054899" cy="105489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CAB7C2-0B9E-4FE8-A89B-A176DC07C6B5}"/>
              </a:ext>
            </a:extLst>
          </p:cNvPr>
          <p:cNvCxnSpPr>
            <a:cxnSpLocks/>
          </p:cNvCxnSpPr>
          <p:nvPr/>
        </p:nvCxnSpPr>
        <p:spPr>
          <a:xfrm flipH="1">
            <a:off x="4331070" y="3211358"/>
            <a:ext cx="450786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8EAAA89-0C7E-4280-BC29-1CD451CCA9B2}"/>
              </a:ext>
            </a:extLst>
          </p:cNvPr>
          <p:cNvSpPr txBox="1"/>
          <p:nvPr/>
        </p:nvSpPr>
        <p:spPr>
          <a:xfrm>
            <a:off x="81023" y="10247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E6E959-0A26-48D6-86AE-5FC05421DBE9}"/>
              </a:ext>
            </a:extLst>
          </p:cNvPr>
          <p:cNvSpPr txBox="1"/>
          <p:nvPr/>
        </p:nvSpPr>
        <p:spPr>
          <a:xfrm>
            <a:off x="81023" y="1344618"/>
            <a:ext cx="25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G.SQ.§187.PREA.ROUTES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24CDBF-9978-43C5-8A51-61008F6CA15B}"/>
              </a:ext>
            </a:extLst>
          </p:cNvPr>
          <p:cNvSpPr/>
          <p:nvPr/>
        </p:nvSpPr>
        <p:spPr>
          <a:xfrm>
            <a:off x="103606" y="2484601"/>
            <a:ext cx="2336421" cy="17980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81F3B3-A61E-475E-A481-6E0EE5612471}"/>
              </a:ext>
            </a:extLst>
          </p:cNvPr>
          <p:cNvSpPr/>
          <p:nvPr/>
        </p:nvSpPr>
        <p:spPr>
          <a:xfrm>
            <a:off x="6864104" y="4737011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2314FA-620B-4FF8-B420-3E9007DC6843}"/>
              </a:ext>
            </a:extLst>
          </p:cNvPr>
          <p:cNvSpPr/>
          <p:nvPr/>
        </p:nvSpPr>
        <p:spPr>
          <a:xfrm>
            <a:off x="9223619" y="4749502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7F5A36-F712-47DD-B737-212D575F1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97" y="4465304"/>
            <a:ext cx="3927964" cy="19957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0A6F58-36F4-46DC-A66E-ABF9769F9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75" y="2484599"/>
            <a:ext cx="2235737" cy="179803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0A0724E-6A25-40EE-AC27-3C75DBA323CF}"/>
              </a:ext>
            </a:extLst>
          </p:cNvPr>
          <p:cNvSpPr/>
          <p:nvPr/>
        </p:nvSpPr>
        <p:spPr>
          <a:xfrm>
            <a:off x="4714150" y="1986852"/>
            <a:ext cx="4063016" cy="7272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6403095-6C20-4681-A0E1-F121208EB515}"/>
              </a:ext>
            </a:extLst>
          </p:cNvPr>
          <p:cNvCxnSpPr/>
          <p:nvPr/>
        </p:nvCxnSpPr>
        <p:spPr>
          <a:xfrm flipH="1">
            <a:off x="3703914" y="2168404"/>
            <a:ext cx="3995799" cy="13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34E5C20-5CAF-46F4-B8DE-098CD2B01F4D}"/>
              </a:ext>
            </a:extLst>
          </p:cNvPr>
          <p:cNvCxnSpPr>
            <a:cxnSpLocks/>
          </p:cNvCxnSpPr>
          <p:nvPr/>
        </p:nvCxnSpPr>
        <p:spPr>
          <a:xfrm flipH="1">
            <a:off x="4539346" y="2450187"/>
            <a:ext cx="450786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1FA5F4A-5917-490D-A5BF-D03EC386F4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24" y="4811403"/>
            <a:ext cx="678931" cy="47626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BE90101-72F2-4CB8-98FA-1DA120D654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619" y="4805354"/>
            <a:ext cx="678931" cy="4762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BC5A58-9279-43F9-BAE8-C1136EF011D3}"/>
              </a:ext>
            </a:extLst>
          </p:cNvPr>
          <p:cNvCxnSpPr/>
          <p:nvPr/>
        </p:nvCxnSpPr>
        <p:spPr>
          <a:xfrm>
            <a:off x="6947324" y="4805354"/>
            <a:ext cx="1164963" cy="986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0A7F623-F13F-49AC-A5BD-8C8FE54B96FC}"/>
              </a:ext>
            </a:extLst>
          </p:cNvPr>
          <p:cNvCxnSpPr/>
          <p:nvPr/>
        </p:nvCxnSpPr>
        <p:spPr>
          <a:xfrm>
            <a:off x="9320068" y="4802280"/>
            <a:ext cx="1164963" cy="986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8F262414-9754-4D3D-AF73-FE4FACC83BC0}"/>
              </a:ext>
            </a:extLst>
          </p:cNvPr>
          <p:cNvSpPr/>
          <p:nvPr/>
        </p:nvSpPr>
        <p:spPr>
          <a:xfrm>
            <a:off x="6831664" y="4759805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FD80AEA-6A5C-4CFD-BBEE-2E110BCD7F87}"/>
              </a:ext>
            </a:extLst>
          </p:cNvPr>
          <p:cNvSpPr/>
          <p:nvPr/>
        </p:nvSpPr>
        <p:spPr>
          <a:xfrm>
            <a:off x="9236848" y="4759805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844AEA-49EF-4495-B4FA-7E3EBB5498B9}"/>
              </a:ext>
            </a:extLst>
          </p:cNvPr>
          <p:cNvCxnSpPr/>
          <p:nvPr/>
        </p:nvCxnSpPr>
        <p:spPr>
          <a:xfrm flipV="1">
            <a:off x="6690849" y="4560425"/>
            <a:ext cx="1573475" cy="154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EAABD3-AD50-411D-8783-8C51833AE0D8}"/>
              </a:ext>
            </a:extLst>
          </p:cNvPr>
          <p:cNvCxnSpPr/>
          <p:nvPr/>
        </p:nvCxnSpPr>
        <p:spPr>
          <a:xfrm flipV="1">
            <a:off x="8838937" y="4313415"/>
            <a:ext cx="1821347" cy="1795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D973EA9-E02D-456D-91C1-40AC429758B3}"/>
              </a:ext>
            </a:extLst>
          </p:cNvPr>
          <p:cNvCxnSpPr/>
          <p:nvPr/>
        </p:nvCxnSpPr>
        <p:spPr>
          <a:xfrm flipV="1">
            <a:off x="733766" y="1238110"/>
            <a:ext cx="5582796" cy="413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393C2D-C625-438B-BE17-BCF2FF5ED756}"/>
              </a:ext>
            </a:extLst>
          </p:cNvPr>
          <p:cNvCxnSpPr/>
          <p:nvPr/>
        </p:nvCxnSpPr>
        <p:spPr>
          <a:xfrm>
            <a:off x="5896677" y="1069729"/>
            <a:ext cx="4542982" cy="139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6ED1BB-1397-4E51-B9FB-0695D8805337}"/>
              </a:ext>
            </a:extLst>
          </p:cNvPr>
          <p:cNvCxnSpPr/>
          <p:nvPr/>
        </p:nvCxnSpPr>
        <p:spPr>
          <a:xfrm flipV="1">
            <a:off x="8777166" y="2752242"/>
            <a:ext cx="1882182" cy="33564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D409DA96-F05E-465A-AF0A-A82CC53501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311" y="5804401"/>
            <a:ext cx="550546" cy="979841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1EBD718-7A5A-4FA9-B1AD-DDB971E4C892}"/>
              </a:ext>
            </a:extLst>
          </p:cNvPr>
          <p:cNvCxnSpPr>
            <a:stCxn id="45" idx="3"/>
          </p:cNvCxnSpPr>
          <p:nvPr/>
        </p:nvCxnSpPr>
        <p:spPr>
          <a:xfrm flipV="1">
            <a:off x="9111857" y="5295558"/>
            <a:ext cx="1024016" cy="9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909F1AB-A188-43AB-BD01-367FA34771EE}"/>
              </a:ext>
            </a:extLst>
          </p:cNvPr>
          <p:cNvCxnSpPr/>
          <p:nvPr/>
        </p:nvCxnSpPr>
        <p:spPr>
          <a:xfrm flipV="1">
            <a:off x="10241113" y="2937733"/>
            <a:ext cx="529997" cy="21141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6A6089CC-FF19-43DF-8859-BDF985132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452" y="3202938"/>
            <a:ext cx="311621" cy="49939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EA676C41-C1A8-4E3D-ACA2-2F786E84F6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310" y="2450187"/>
            <a:ext cx="585100" cy="36642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B767AAA-E3B5-43B4-8844-4B22B075D05D}"/>
              </a:ext>
            </a:extLst>
          </p:cNvPr>
          <p:cNvSpPr/>
          <p:nvPr/>
        </p:nvSpPr>
        <p:spPr>
          <a:xfrm>
            <a:off x="10655514" y="2390552"/>
            <a:ext cx="515656" cy="54718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4D62C97-3CCE-42A5-985A-517742CB1C41}"/>
              </a:ext>
            </a:extLst>
          </p:cNvPr>
          <p:cNvCxnSpPr/>
          <p:nvPr/>
        </p:nvCxnSpPr>
        <p:spPr>
          <a:xfrm flipH="1" flipV="1">
            <a:off x="10389301" y="2226582"/>
            <a:ext cx="1191092" cy="81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59EECE0D-E619-40B2-A3F2-2C66727771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410" y="3172623"/>
            <a:ext cx="699696" cy="51275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108B63F-05D9-4C8E-B09D-CDFAB01BF23A}"/>
              </a:ext>
            </a:extLst>
          </p:cNvPr>
          <p:cNvCxnSpPr/>
          <p:nvPr/>
        </p:nvCxnSpPr>
        <p:spPr>
          <a:xfrm>
            <a:off x="10771110" y="3396850"/>
            <a:ext cx="132443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D87C8D-15EE-4EEA-B6A5-436A9587F582}"/>
              </a:ext>
            </a:extLst>
          </p:cNvPr>
          <p:cNvSpPr txBox="1"/>
          <p:nvPr/>
        </p:nvSpPr>
        <p:spPr>
          <a:xfrm>
            <a:off x="8057255" y="650115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Apple.tango.employ.brina</a:t>
            </a:r>
            <a:r>
              <a:rPr lang="en-US" sz="800" strike="sngStrike" dirty="0"/>
              <a:t>.?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4191C80-F008-4B21-A19C-9F769157E8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064" y="5887163"/>
            <a:ext cx="591580" cy="88094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3FE13CC-9C43-4424-B827-AA87826623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970" y="5094890"/>
            <a:ext cx="876300" cy="8763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ACBFFF5-5B35-4F82-B515-C6EAEAFF04A9}"/>
              </a:ext>
            </a:extLst>
          </p:cNvPr>
          <p:cNvSpPr/>
          <p:nvPr/>
        </p:nvSpPr>
        <p:spPr>
          <a:xfrm>
            <a:off x="10939963" y="3100336"/>
            <a:ext cx="1191092" cy="60199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760673EE-00EE-40DC-B721-9ACA6EEFC31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418" y="4020029"/>
            <a:ext cx="605984" cy="340486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29B957C-DD20-419D-9DA6-60C429F3F759}"/>
              </a:ext>
            </a:extLst>
          </p:cNvPr>
          <p:cNvCxnSpPr>
            <a:endCxn id="52" idx="2"/>
          </p:cNvCxnSpPr>
          <p:nvPr/>
        </p:nvCxnSpPr>
        <p:spPr>
          <a:xfrm>
            <a:off x="6831664" y="4430471"/>
            <a:ext cx="3029276" cy="140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9EE0505F-BB73-450B-9922-04494746A450}"/>
              </a:ext>
            </a:extLst>
          </p:cNvPr>
          <p:cNvCxnSpPr>
            <a:endCxn id="81" idx="2"/>
          </p:cNvCxnSpPr>
          <p:nvPr/>
        </p:nvCxnSpPr>
        <p:spPr>
          <a:xfrm flipV="1">
            <a:off x="9829967" y="3702330"/>
            <a:ext cx="1705542" cy="197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2976A42-A2BB-4386-8362-9D56D328F019}"/>
              </a:ext>
            </a:extLst>
          </p:cNvPr>
          <p:cNvCxnSpPr/>
          <p:nvPr/>
        </p:nvCxnSpPr>
        <p:spPr>
          <a:xfrm flipH="1">
            <a:off x="9838064" y="3785354"/>
            <a:ext cx="1842339" cy="210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40CC2D1D-2A19-4406-BF58-496E625295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18354" y="4004012"/>
            <a:ext cx="3287751" cy="356503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6BE48AF-DDB8-45DF-B9BA-1ED0FDC50E4A}"/>
              </a:ext>
            </a:extLst>
          </p:cNvPr>
          <p:cNvCxnSpPr/>
          <p:nvPr/>
        </p:nvCxnSpPr>
        <p:spPr>
          <a:xfrm>
            <a:off x="5701813" y="4074152"/>
            <a:ext cx="1245511" cy="61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0F20D051-F20D-4CF7-B86F-B9BB5D4411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37371" y="4004012"/>
            <a:ext cx="238849" cy="34048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2CAF467-B43D-4AD5-8AAC-C14ABF20AE0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649" y="4003369"/>
            <a:ext cx="476809" cy="357146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29277FF-80A6-443A-93CD-0E2AC55C4C46}"/>
              </a:ext>
            </a:extLst>
          </p:cNvPr>
          <p:cNvCxnSpPr/>
          <p:nvPr/>
        </p:nvCxnSpPr>
        <p:spPr>
          <a:xfrm>
            <a:off x="5397531" y="4113408"/>
            <a:ext cx="1187472" cy="281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A7378B40-8B06-4FDE-A019-A99587E91AA0}"/>
              </a:ext>
            </a:extLst>
          </p:cNvPr>
          <p:cNvSpPr/>
          <p:nvPr/>
        </p:nvSpPr>
        <p:spPr>
          <a:xfrm>
            <a:off x="5802432" y="3963014"/>
            <a:ext cx="4799082" cy="39403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36C5B39-82E3-4DFF-BF5E-B99457DA97F0}"/>
              </a:ext>
            </a:extLst>
          </p:cNvPr>
          <p:cNvCxnSpPr/>
          <p:nvPr/>
        </p:nvCxnSpPr>
        <p:spPr>
          <a:xfrm>
            <a:off x="5801166" y="4156258"/>
            <a:ext cx="1417622" cy="12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1A24D126-C6E3-4292-B824-5703F2AA36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291048" y="5954768"/>
            <a:ext cx="473964" cy="675651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9C277B-7AAB-43EC-87A3-753FF0A5AC5E}"/>
              </a:ext>
            </a:extLst>
          </p:cNvPr>
          <p:cNvCxnSpPr/>
          <p:nvPr/>
        </p:nvCxnSpPr>
        <p:spPr>
          <a:xfrm>
            <a:off x="11260564" y="5671629"/>
            <a:ext cx="640542" cy="119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52F2077-C5F7-48A6-ABDF-2270D45B8ECD}"/>
              </a:ext>
            </a:extLst>
          </p:cNvPr>
          <p:cNvSpPr/>
          <p:nvPr/>
        </p:nvSpPr>
        <p:spPr>
          <a:xfrm>
            <a:off x="11291048" y="5985810"/>
            <a:ext cx="549913" cy="71221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F8E3DD9-4125-4ECA-B01E-28BD441668A2}"/>
              </a:ext>
            </a:extLst>
          </p:cNvPr>
          <p:cNvCxnSpPr>
            <a:cxnSpLocks/>
            <a:stCxn id="103" idx="0"/>
          </p:cNvCxnSpPr>
          <p:nvPr/>
        </p:nvCxnSpPr>
        <p:spPr>
          <a:xfrm flipH="1" flipV="1">
            <a:off x="11397475" y="2604167"/>
            <a:ext cx="168530" cy="33816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DC36A27-6845-4CF7-97AD-DF0ECB668165}"/>
              </a:ext>
            </a:extLst>
          </p:cNvPr>
          <p:cNvCxnSpPr/>
          <p:nvPr/>
        </p:nvCxnSpPr>
        <p:spPr>
          <a:xfrm flipV="1">
            <a:off x="11201410" y="5831311"/>
            <a:ext cx="478993" cy="95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64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6AC80-BAA6-4AC2-A35E-B7247815F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05" y="2084408"/>
            <a:ext cx="2143125" cy="213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3CA691-03F3-4294-878A-07F689423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76" y="2084408"/>
            <a:ext cx="249555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D4454E-8824-47BB-A595-E93890992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876" y="4077183"/>
            <a:ext cx="24955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0B9B5C-7111-45BE-A2C0-4E4466466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131" y="4414418"/>
            <a:ext cx="2464075" cy="1384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2FDFCA-7736-487A-A3D6-05C224347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48" y="2084408"/>
            <a:ext cx="2628900" cy="17430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85F234-2369-4A60-B91C-E56FBC73DB4E}"/>
              </a:ext>
            </a:extLst>
          </p:cNvPr>
          <p:cNvCxnSpPr/>
          <p:nvPr/>
        </p:nvCxnSpPr>
        <p:spPr>
          <a:xfrm>
            <a:off x="10046825" y="2257063"/>
            <a:ext cx="1458410" cy="182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842D15-D05B-454F-A4E3-114B013C8D5F}"/>
              </a:ext>
            </a:extLst>
          </p:cNvPr>
          <p:cNvSpPr txBox="1"/>
          <p:nvPr/>
        </p:nvSpPr>
        <p:spPr>
          <a:xfrm>
            <a:off x="9560689" y="2084408"/>
            <a:ext cx="165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IT.</a:t>
            </a:r>
            <a:r>
              <a:rPr lang="en-US" sz="800" strike="sngStrike" dirty="0"/>
              <a:t>appt.touch.empleoy.spheon.it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710C3C-0D0A-4ABE-8568-BD202452379D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1B680D-571F-431B-ADC9-048A33A5D1C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9076C-8DD5-4D29-9F1A-1A46EF12AF9D}"/>
              </a:ext>
            </a:extLst>
          </p:cNvPr>
          <p:cNvSpPr/>
          <p:nvPr/>
        </p:nvSpPr>
        <p:spPr>
          <a:xfrm>
            <a:off x="204690" y="748882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212B88-5DD5-468E-A1AE-C117CC305828}"/>
              </a:ext>
            </a:extLst>
          </p:cNvPr>
          <p:cNvSpPr txBox="1"/>
          <p:nvPr/>
        </p:nvSpPr>
        <p:spPr>
          <a:xfrm>
            <a:off x="9356806" y="1955292"/>
            <a:ext cx="2838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trike="sngStrike" dirty="0"/>
              <a:t>LEVEL: </a:t>
            </a:r>
            <a:r>
              <a:rPr lang="en-US" sz="800" dirty="0"/>
              <a:t>ATOMICLOCK.CPVA </a:t>
            </a:r>
            <a:r>
              <a:rPr lang="en-US" sz="800" strike="sngStrike" dirty="0"/>
              <a:t>(DD) High </a:t>
            </a:r>
            <a:r>
              <a:rPr lang="en-US" sz="800" strike="sngStrike" dirty="0" err="1"/>
              <a:t>Avaability</a:t>
            </a:r>
            <a:r>
              <a:rPr lang="en-US" sz="800" strike="sngStrike" dirty="0"/>
              <a:t>(HA)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C59E70-8D22-427B-8C48-4AF7E166A94A}"/>
              </a:ext>
            </a:extLst>
          </p:cNvPr>
          <p:cNvCxnSpPr/>
          <p:nvPr/>
        </p:nvCxnSpPr>
        <p:spPr>
          <a:xfrm>
            <a:off x="6238754" y="2453740"/>
            <a:ext cx="3541854" cy="114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7BD84D-53D9-4046-8D51-E2D261537B7A}"/>
              </a:ext>
            </a:extLst>
          </p:cNvPr>
          <p:cNvCxnSpPr/>
          <p:nvPr/>
        </p:nvCxnSpPr>
        <p:spPr>
          <a:xfrm>
            <a:off x="6130724" y="4533672"/>
            <a:ext cx="3541854" cy="114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52BD48F-EE8B-4A59-94FB-7D30E4AAB1B2}"/>
              </a:ext>
            </a:extLst>
          </p:cNvPr>
          <p:cNvCxnSpPr/>
          <p:nvPr/>
        </p:nvCxnSpPr>
        <p:spPr>
          <a:xfrm>
            <a:off x="2588870" y="4480355"/>
            <a:ext cx="3541854" cy="114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A213F6-7ED6-4C01-97B7-16C81A584B5E}"/>
              </a:ext>
            </a:extLst>
          </p:cNvPr>
          <p:cNvCxnSpPr/>
          <p:nvPr/>
        </p:nvCxnSpPr>
        <p:spPr>
          <a:xfrm>
            <a:off x="2663323" y="2361821"/>
            <a:ext cx="3541854" cy="114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5ED6DB0-EA52-478A-97AA-761E7B98301B}"/>
              </a:ext>
            </a:extLst>
          </p:cNvPr>
          <p:cNvSpPr/>
          <p:nvPr/>
        </p:nvSpPr>
        <p:spPr>
          <a:xfrm>
            <a:off x="6621985" y="2056893"/>
            <a:ext cx="2535391" cy="18563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68FDED9-DA2B-446C-8B2E-B7C8630352B5}"/>
              </a:ext>
            </a:extLst>
          </p:cNvPr>
          <p:cNvSpPr/>
          <p:nvPr/>
        </p:nvSpPr>
        <p:spPr>
          <a:xfrm>
            <a:off x="1420630" y="1646533"/>
            <a:ext cx="9549619" cy="205350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FC653F4-942C-472D-83C9-BF39CC3791F8}"/>
              </a:ext>
            </a:extLst>
          </p:cNvPr>
          <p:cNvSpPr/>
          <p:nvPr/>
        </p:nvSpPr>
        <p:spPr>
          <a:xfrm>
            <a:off x="6647796" y="4008828"/>
            <a:ext cx="2535391" cy="18563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E43479-4090-439A-84C6-069CA24C54D7}"/>
              </a:ext>
            </a:extLst>
          </p:cNvPr>
          <p:cNvSpPr/>
          <p:nvPr/>
        </p:nvSpPr>
        <p:spPr>
          <a:xfrm>
            <a:off x="3099352" y="4279660"/>
            <a:ext cx="2535391" cy="18563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0E56395-BEDF-4983-BD04-6E5770CFA0DC}"/>
              </a:ext>
            </a:extLst>
          </p:cNvPr>
          <p:cNvCxnSpPr/>
          <p:nvPr/>
        </p:nvCxnSpPr>
        <p:spPr>
          <a:xfrm>
            <a:off x="2488557" y="4008828"/>
            <a:ext cx="843794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A533D53-41A9-4A3B-ADE5-C381F6AC5648}"/>
              </a:ext>
            </a:extLst>
          </p:cNvPr>
          <p:cNvCxnSpPr/>
          <p:nvPr/>
        </p:nvCxnSpPr>
        <p:spPr>
          <a:xfrm>
            <a:off x="2166395" y="1822312"/>
            <a:ext cx="843794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6B64DAC-7B0A-45DE-9F8C-B502432B87FE}"/>
              </a:ext>
            </a:extLst>
          </p:cNvPr>
          <p:cNvCxnSpPr/>
          <p:nvPr/>
        </p:nvCxnSpPr>
        <p:spPr>
          <a:xfrm>
            <a:off x="1986205" y="5905983"/>
            <a:ext cx="843794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C095CF7-5B4B-4735-B420-46A9779C4135}"/>
              </a:ext>
            </a:extLst>
          </p:cNvPr>
          <p:cNvSpPr/>
          <p:nvPr/>
        </p:nvSpPr>
        <p:spPr>
          <a:xfrm>
            <a:off x="2351384" y="4169942"/>
            <a:ext cx="9549619" cy="169957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2A903D6-30B3-45A7-837A-666BD6D1C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81" y="2093399"/>
            <a:ext cx="2009524" cy="186666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7876ED7-6570-4210-9E8E-72FD3E2071C3}"/>
              </a:ext>
            </a:extLst>
          </p:cNvPr>
          <p:cNvSpPr/>
          <p:nvPr/>
        </p:nvSpPr>
        <p:spPr>
          <a:xfrm>
            <a:off x="3166554" y="2033985"/>
            <a:ext cx="2535391" cy="18563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37A7A4-E249-4A23-BE87-5D53EA7136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53" y="2764357"/>
            <a:ext cx="1105707" cy="7331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8567FE-3835-4BC5-B673-EAF7DDF2E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031" y="5035416"/>
            <a:ext cx="2627116" cy="16995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716D64C-CB71-4A2E-82A9-B518C199B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96824" y="4526336"/>
            <a:ext cx="2282342" cy="225332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F5A3734-30F3-486E-80F2-125E8855640E}"/>
              </a:ext>
            </a:extLst>
          </p:cNvPr>
          <p:cNvSpPr txBox="1"/>
          <p:nvPr/>
        </p:nvSpPr>
        <p:spPr>
          <a:xfrm>
            <a:off x="3563402" y="1006115"/>
            <a:ext cx="299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nonPolciLahgoe</a:t>
            </a:r>
            <a:r>
              <a:rPr lang="en-US" sz="800" strike="sngStrike" dirty="0" err="1"/>
              <a:t>.lsint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whois</a:t>
            </a:r>
            <a:r>
              <a:rPr lang="en-US" sz="800" strike="sngStrike" dirty="0"/>
              <a:t> the nigger </a:t>
            </a:r>
            <a:r>
              <a:rPr lang="en-US" sz="800" strike="sngStrike" dirty="0" err="1"/>
              <a:t>hunny</a:t>
            </a:r>
            <a:r>
              <a:rPr lang="en-US" sz="800" strike="sngStrike" dirty="0"/>
              <a:t>?</a:t>
            </a:r>
            <a:r>
              <a:rPr lang="en-US" dirty="0"/>
              <a:t>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27BD17-06D3-4277-BB08-7DCD804B8A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8324" y="1088416"/>
            <a:ext cx="604762" cy="65714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51E677E-70CC-4DB3-B522-39EE19F373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567" y="1114340"/>
            <a:ext cx="458339" cy="6825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D3668FE-8F29-48E2-BCC9-351CDDED012C}"/>
              </a:ext>
            </a:extLst>
          </p:cNvPr>
          <p:cNvSpPr txBox="1"/>
          <p:nvPr/>
        </p:nvSpPr>
        <p:spPr>
          <a:xfrm>
            <a:off x="9032679" y="1212706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HOMCE:ANAN: </a:t>
            </a:r>
            <a:r>
              <a:rPr lang="en-US" sz="900" strike="sngStrike" dirty="0" err="1"/>
              <a:t>Dpnt</a:t>
            </a:r>
            <a:r>
              <a:rPr lang="en-US" sz="900" strike="sngStrike" dirty="0"/>
              <a:t> flash you </a:t>
            </a:r>
            <a:r>
              <a:rPr lang="en-US" sz="900" strike="sngStrike" dirty="0" err="1"/>
              <a:t>moen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aroung</a:t>
            </a:r>
            <a:endParaRPr lang="en-US" sz="900" strike="sngStrike" dirty="0"/>
          </a:p>
          <a:p>
            <a:r>
              <a:rPr lang="en-US" dirty="0" err="1"/>
              <a:t>Hamibiont</a:t>
            </a:r>
            <a:r>
              <a:rPr lang="en-US" dirty="0"/>
              <a:t>: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grnd</a:t>
            </a:r>
            <a:r>
              <a:rPr lang="en-US" sz="800" strike="sngStrike" dirty="0"/>
              <a:t> mast flash, </a:t>
            </a:r>
            <a:r>
              <a:rPr lang="en-US" sz="800" strike="sngStrike" dirty="0" err="1"/>
              <a:t>buring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garbace</a:t>
            </a:r>
            <a:r>
              <a:rPr lang="en-US" sz="800" strike="sngStrike" dirty="0"/>
              <a:t> can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80DE107-5EEA-4F00-9D3C-F5C8B673BC10}"/>
              </a:ext>
            </a:extLst>
          </p:cNvPr>
          <p:cNvSpPr/>
          <p:nvPr/>
        </p:nvSpPr>
        <p:spPr>
          <a:xfrm>
            <a:off x="5633266" y="1813916"/>
            <a:ext cx="4063016" cy="7272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15A65E-030B-405D-A3D8-976D31E11326}"/>
              </a:ext>
            </a:extLst>
          </p:cNvPr>
          <p:cNvCxnSpPr>
            <a:cxnSpLocks/>
          </p:cNvCxnSpPr>
          <p:nvPr/>
        </p:nvCxnSpPr>
        <p:spPr>
          <a:xfrm flipV="1">
            <a:off x="5461877" y="2087541"/>
            <a:ext cx="4296176" cy="2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FB92644-1DDC-4A1F-AD14-DABD1089E829}"/>
              </a:ext>
            </a:extLst>
          </p:cNvPr>
          <p:cNvCxnSpPr/>
          <p:nvPr/>
        </p:nvCxnSpPr>
        <p:spPr>
          <a:xfrm flipH="1">
            <a:off x="5529094" y="2273033"/>
            <a:ext cx="3995799" cy="13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587923E-6F2B-496A-853D-5F6362B6BEA9}"/>
              </a:ext>
            </a:extLst>
          </p:cNvPr>
          <p:cNvCxnSpPr>
            <a:cxnSpLocks/>
          </p:cNvCxnSpPr>
          <p:nvPr/>
        </p:nvCxnSpPr>
        <p:spPr>
          <a:xfrm flipH="1">
            <a:off x="5250186" y="2087541"/>
            <a:ext cx="450786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Down 46">
            <a:extLst>
              <a:ext uri="{FF2B5EF4-FFF2-40B4-BE49-F238E27FC236}">
                <a16:creationId xmlns:a16="http://schemas.microsoft.com/office/drawing/2014/main" id="{075F6F39-49BA-4F71-9238-49D908DEDF74}"/>
              </a:ext>
            </a:extLst>
          </p:cNvPr>
          <p:cNvSpPr/>
          <p:nvPr/>
        </p:nvSpPr>
        <p:spPr>
          <a:xfrm>
            <a:off x="2307969" y="3863952"/>
            <a:ext cx="1103069" cy="2333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47A269D4-6D4F-43CF-80AA-C7B0B5E68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449" y="4806344"/>
            <a:ext cx="2093681" cy="1332526"/>
          </a:xfrm>
          <a:prstGeom prst="rect">
            <a:avLst/>
          </a:prstGeom>
        </p:spPr>
      </p:pic>
      <p:sp>
        <p:nvSpPr>
          <p:cNvPr id="49" name="Arrow: Down 48">
            <a:extLst>
              <a:ext uri="{FF2B5EF4-FFF2-40B4-BE49-F238E27FC236}">
                <a16:creationId xmlns:a16="http://schemas.microsoft.com/office/drawing/2014/main" id="{E6208199-96F4-430F-8B22-370593DA26AE}"/>
              </a:ext>
            </a:extLst>
          </p:cNvPr>
          <p:cNvSpPr/>
          <p:nvPr/>
        </p:nvSpPr>
        <p:spPr>
          <a:xfrm>
            <a:off x="238145" y="1018050"/>
            <a:ext cx="1103069" cy="20535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42C5C35-7BEB-46DD-86BE-FCA80A7D0538}"/>
              </a:ext>
            </a:extLst>
          </p:cNvPr>
          <p:cNvSpPr txBox="1"/>
          <p:nvPr/>
        </p:nvSpPr>
        <p:spPr>
          <a:xfrm>
            <a:off x="219921" y="1464041"/>
            <a:ext cx="120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 STORE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15C3D9BD-8DEE-4CFC-A91A-B9F740B085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73" y="1716374"/>
            <a:ext cx="713465" cy="713465"/>
          </a:xfrm>
          <a:prstGeom prst="rect">
            <a:avLst/>
          </a:prstGeom>
        </p:spPr>
      </p:pic>
      <p:sp>
        <p:nvSpPr>
          <p:cNvPr id="54" name="Cube 53">
            <a:extLst>
              <a:ext uri="{FF2B5EF4-FFF2-40B4-BE49-F238E27FC236}">
                <a16:creationId xmlns:a16="http://schemas.microsoft.com/office/drawing/2014/main" id="{B4FC3EAC-D0AD-4895-ACDC-FDB50CBC469E}"/>
              </a:ext>
            </a:extLst>
          </p:cNvPr>
          <p:cNvSpPr/>
          <p:nvPr/>
        </p:nvSpPr>
        <p:spPr>
          <a:xfrm>
            <a:off x="1420630" y="992856"/>
            <a:ext cx="1819975" cy="9878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0D4FF5-7992-4261-B79A-98BEA31707E3}"/>
              </a:ext>
            </a:extLst>
          </p:cNvPr>
          <p:cNvSpPr/>
          <p:nvPr/>
        </p:nvSpPr>
        <p:spPr>
          <a:xfrm>
            <a:off x="2523699" y="1281493"/>
            <a:ext cx="434941" cy="3285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5356C34-9CCC-4DE3-80BF-4B7263EDD0AC}"/>
              </a:ext>
            </a:extLst>
          </p:cNvPr>
          <p:cNvSpPr/>
          <p:nvPr/>
        </p:nvSpPr>
        <p:spPr>
          <a:xfrm>
            <a:off x="2546671" y="1599423"/>
            <a:ext cx="434941" cy="3660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3D05AF-33F6-4923-987F-3085FCE7B8AE}"/>
              </a:ext>
            </a:extLst>
          </p:cNvPr>
          <p:cNvSpPr txBox="1"/>
          <p:nvPr/>
        </p:nvSpPr>
        <p:spPr>
          <a:xfrm>
            <a:off x="1565066" y="1602440"/>
            <a:ext cx="105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Cogintive</a:t>
            </a:r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8136614-B5FF-452C-8BD1-7C8DC2A314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23092" y="1026454"/>
            <a:ext cx="659144" cy="89489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CC0558-34A2-4698-A59C-91698E75BE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03" y="1099293"/>
            <a:ext cx="562993" cy="84602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A03421D-D19F-4810-8E91-B2D9B3C747CB}"/>
              </a:ext>
            </a:extLst>
          </p:cNvPr>
          <p:cNvSpPr txBox="1"/>
          <p:nvPr/>
        </p:nvSpPr>
        <p:spPr>
          <a:xfrm>
            <a:off x="10111722" y="1017871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44A10D0-11BC-49FE-9C14-52CC23645B94}"/>
              </a:ext>
            </a:extLst>
          </p:cNvPr>
          <p:cNvCxnSpPr/>
          <p:nvPr/>
        </p:nvCxnSpPr>
        <p:spPr>
          <a:xfrm>
            <a:off x="6306176" y="1158965"/>
            <a:ext cx="2851200" cy="78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CFFACC7-DB8E-426D-B6AA-844F14BE953A}"/>
              </a:ext>
            </a:extLst>
          </p:cNvPr>
          <p:cNvSpPr/>
          <p:nvPr/>
        </p:nvSpPr>
        <p:spPr>
          <a:xfrm>
            <a:off x="6490426" y="1042744"/>
            <a:ext cx="1794470" cy="85418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596A778-15DB-4213-BA54-634FB134C099}"/>
              </a:ext>
            </a:extLst>
          </p:cNvPr>
          <p:cNvSpPr/>
          <p:nvPr/>
        </p:nvSpPr>
        <p:spPr>
          <a:xfrm>
            <a:off x="8344620" y="1057413"/>
            <a:ext cx="603733" cy="85418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EF1A5DB7-0250-4D6F-9389-C3FE8770D2AB}"/>
              </a:ext>
            </a:extLst>
          </p:cNvPr>
          <p:cNvSpPr/>
          <p:nvPr/>
        </p:nvSpPr>
        <p:spPr>
          <a:xfrm>
            <a:off x="6881121" y="781224"/>
            <a:ext cx="1318636" cy="1161417"/>
          </a:xfrm>
          <a:prstGeom prst="triangl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4DFE629-082E-44EA-A0B2-75105E8034D3}"/>
              </a:ext>
            </a:extLst>
          </p:cNvPr>
          <p:cNvSpPr/>
          <p:nvPr/>
        </p:nvSpPr>
        <p:spPr>
          <a:xfrm>
            <a:off x="7284366" y="1535871"/>
            <a:ext cx="596904" cy="913499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43DFE96-54C5-4A71-ABFD-A038DED37AA8}"/>
              </a:ext>
            </a:extLst>
          </p:cNvPr>
          <p:cNvCxnSpPr/>
          <p:nvPr/>
        </p:nvCxnSpPr>
        <p:spPr>
          <a:xfrm flipV="1">
            <a:off x="6342215" y="935381"/>
            <a:ext cx="1170455" cy="5640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B029BEA-5A91-43DF-8EC0-3982D49154EF}"/>
              </a:ext>
            </a:extLst>
          </p:cNvPr>
          <p:cNvSpPr txBox="1"/>
          <p:nvPr/>
        </p:nvSpPr>
        <p:spPr>
          <a:xfrm>
            <a:off x="174801" y="4263989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</a:p>
        </p:txBody>
      </p:sp>
      <p:sp>
        <p:nvSpPr>
          <p:cNvPr id="71" name="AutoShape 2" descr="C:\Users\custom-tc-nrs11\Desktop\3792e5394d2690f119b623d93d5c299f-cc_ft_384.webp">
            <a:extLst>
              <a:ext uri="{FF2B5EF4-FFF2-40B4-BE49-F238E27FC236}">
                <a16:creationId xmlns:a16="http://schemas.microsoft.com/office/drawing/2014/main" id="{47314F76-E733-48CC-AD33-16173330E3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85957FD7-8854-49A7-8F8C-921BCA3DBB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4948" y="4168447"/>
            <a:ext cx="2212846" cy="717998"/>
          </a:xfrm>
          <a:prstGeom prst="rect">
            <a:avLst/>
          </a:prstGeom>
        </p:spPr>
      </p:pic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393419C9-D647-474A-866D-472E6EEE59EB}"/>
              </a:ext>
            </a:extLst>
          </p:cNvPr>
          <p:cNvSpPr/>
          <p:nvPr/>
        </p:nvSpPr>
        <p:spPr>
          <a:xfrm>
            <a:off x="695020" y="3927867"/>
            <a:ext cx="870046" cy="315155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25EF734-11D5-46A7-BB9D-65A6C649F1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" y="3820276"/>
            <a:ext cx="500750" cy="50075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3DF18D3-2C1C-4277-BCBA-EA6EC4B9ED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16" y="4991583"/>
            <a:ext cx="500750" cy="50075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2218F0A-5041-4F76-B330-501BBE892C8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23" y="4122451"/>
            <a:ext cx="364743" cy="24272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97DBB34-D6A2-4E03-AC05-ADAB7258596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19" y="5120598"/>
            <a:ext cx="364743" cy="24272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D844317-EE6F-45A4-A4D7-AED4317EAE07}"/>
              </a:ext>
            </a:extLst>
          </p:cNvPr>
          <p:cNvSpPr txBox="1"/>
          <p:nvPr/>
        </p:nvSpPr>
        <p:spPr>
          <a:xfrm>
            <a:off x="1306900" y="3933193"/>
            <a:ext cx="13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Cal you Rice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CB1116A-5F8E-4283-82C6-265B04051D49}"/>
              </a:ext>
            </a:extLst>
          </p:cNvPr>
          <p:cNvSpPr txBox="1"/>
          <p:nvPr/>
        </p:nvSpPr>
        <p:spPr>
          <a:xfrm>
            <a:off x="1152289" y="4287518"/>
            <a:ext cx="592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G.VIEW.IPX 1994 </a:t>
            </a:r>
            <a:r>
              <a:rPr lang="en-US" dirty="0"/>
              <a:t>CHEKCPONCE CHARLI(NEWSPAPER) .</a:t>
            </a:r>
            <a:r>
              <a:rPr lang="en-US" strike="sngStrike" dirty="0"/>
              <a:t>phi/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3E09AF6-5392-4911-A8C1-E36629DC8962}"/>
              </a:ext>
            </a:extLst>
          </p:cNvPr>
          <p:cNvCxnSpPr/>
          <p:nvPr/>
        </p:nvCxnSpPr>
        <p:spPr>
          <a:xfrm flipV="1">
            <a:off x="485334" y="5120598"/>
            <a:ext cx="337092" cy="24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6EEF591-37DA-4080-BDC1-8956A4CF32D1}"/>
              </a:ext>
            </a:extLst>
          </p:cNvPr>
          <p:cNvCxnSpPr/>
          <p:nvPr/>
        </p:nvCxnSpPr>
        <p:spPr>
          <a:xfrm flipV="1">
            <a:off x="7394790" y="2733762"/>
            <a:ext cx="828302" cy="1161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B9710C7-7D78-4887-A738-8C312FC001EB}"/>
              </a:ext>
            </a:extLst>
          </p:cNvPr>
          <p:cNvCxnSpPr/>
          <p:nvPr/>
        </p:nvCxnSpPr>
        <p:spPr>
          <a:xfrm flipV="1">
            <a:off x="6588408" y="4570607"/>
            <a:ext cx="1752941" cy="135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9E5824B-D4E9-4E72-A2E2-8447D6E2FDD9}"/>
              </a:ext>
            </a:extLst>
          </p:cNvPr>
          <p:cNvCxnSpPr/>
          <p:nvPr/>
        </p:nvCxnSpPr>
        <p:spPr>
          <a:xfrm flipV="1">
            <a:off x="4367047" y="4936986"/>
            <a:ext cx="1334898" cy="179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C4EF8216-5F0A-4B0E-8C4C-E2C934967499}"/>
              </a:ext>
            </a:extLst>
          </p:cNvPr>
          <p:cNvSpPr/>
          <p:nvPr/>
        </p:nvSpPr>
        <p:spPr>
          <a:xfrm>
            <a:off x="105449" y="898706"/>
            <a:ext cx="12044565" cy="592694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E1B29E0-B7AD-483A-8D7D-13A47FAFCB54}"/>
              </a:ext>
            </a:extLst>
          </p:cNvPr>
          <p:cNvSpPr/>
          <p:nvPr/>
        </p:nvSpPr>
        <p:spPr>
          <a:xfrm>
            <a:off x="10626934" y="988486"/>
            <a:ext cx="1596013" cy="727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E99BBB0-2BAA-4FBA-BDFF-90E02C04639A}"/>
              </a:ext>
            </a:extLst>
          </p:cNvPr>
          <p:cNvSpPr/>
          <p:nvPr/>
        </p:nvSpPr>
        <p:spPr>
          <a:xfrm>
            <a:off x="739843" y="4092888"/>
            <a:ext cx="315500" cy="2521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4E9DB56-7897-4FA6-B24B-AC5DA21C9FCC}"/>
              </a:ext>
            </a:extLst>
          </p:cNvPr>
          <p:cNvSpPr/>
          <p:nvPr/>
        </p:nvSpPr>
        <p:spPr>
          <a:xfrm>
            <a:off x="394444" y="5088013"/>
            <a:ext cx="364481" cy="30594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E0C001-01AF-4F78-AAF5-A04C65EBC847}"/>
              </a:ext>
            </a:extLst>
          </p:cNvPr>
          <p:cNvSpPr/>
          <p:nvPr/>
        </p:nvSpPr>
        <p:spPr>
          <a:xfrm>
            <a:off x="3755068" y="4807154"/>
            <a:ext cx="2295604" cy="204163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0097B17-816A-43AF-BE3E-62AEE5BCE34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90733" y="3806485"/>
            <a:ext cx="1752941" cy="961024"/>
          </a:xfrm>
          <a:prstGeom prst="rect">
            <a:avLst/>
          </a:prstGeom>
        </p:spPr>
      </p:pic>
      <p:sp>
        <p:nvSpPr>
          <p:cNvPr id="96" name="Cube 95">
            <a:extLst>
              <a:ext uri="{FF2B5EF4-FFF2-40B4-BE49-F238E27FC236}">
                <a16:creationId xmlns:a16="http://schemas.microsoft.com/office/drawing/2014/main" id="{2001E000-DE6B-403B-A542-31D397DB31C3}"/>
              </a:ext>
            </a:extLst>
          </p:cNvPr>
          <p:cNvSpPr/>
          <p:nvPr/>
        </p:nvSpPr>
        <p:spPr>
          <a:xfrm>
            <a:off x="2526887" y="1368101"/>
            <a:ext cx="7584835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41,000,000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5948D97-7372-4E00-9127-E76ECFAD9BAA}"/>
              </a:ext>
            </a:extLst>
          </p:cNvPr>
          <p:cNvSpPr txBox="1"/>
          <p:nvPr/>
        </p:nvSpPr>
        <p:spPr>
          <a:xfrm>
            <a:off x="2650690" y="3378472"/>
            <a:ext cx="488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G.VIEW IPX 1994 CAR CHECKPOINCARILE(!G.VIEW)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348C64D-2A78-4B22-A808-E2149604629A}"/>
              </a:ext>
            </a:extLst>
          </p:cNvPr>
          <p:cNvSpPr/>
          <p:nvPr/>
        </p:nvSpPr>
        <p:spPr>
          <a:xfrm>
            <a:off x="2515954" y="3768009"/>
            <a:ext cx="1850563" cy="106411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3F2BADA-BBA8-4AE2-A538-3B60323AE8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86" y="3874704"/>
            <a:ext cx="434919" cy="60659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E068DF4-1004-44C3-A88D-5355465BDBE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314" y="4213294"/>
            <a:ext cx="476766" cy="569793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651B3A7-E792-4024-BB48-EB9B0ECF5A24}"/>
              </a:ext>
            </a:extLst>
          </p:cNvPr>
          <p:cNvSpPr/>
          <p:nvPr/>
        </p:nvSpPr>
        <p:spPr>
          <a:xfrm>
            <a:off x="10685630" y="4185366"/>
            <a:ext cx="1447709" cy="6467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1B847C2B-F0B2-4034-8F71-89735674EC6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55184" y="4110685"/>
            <a:ext cx="172013" cy="28679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6508AB01-F6C2-4212-8E54-6412E7D3A3EC}"/>
              </a:ext>
            </a:extLst>
          </p:cNvPr>
          <p:cNvSpPr/>
          <p:nvPr/>
        </p:nvSpPr>
        <p:spPr>
          <a:xfrm>
            <a:off x="2925367" y="4185366"/>
            <a:ext cx="1368247" cy="3178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86209D0-26E5-4D0E-A2FB-47F0BF11A204}"/>
              </a:ext>
            </a:extLst>
          </p:cNvPr>
          <p:cNvCxnSpPr/>
          <p:nvPr/>
        </p:nvCxnSpPr>
        <p:spPr>
          <a:xfrm flipV="1">
            <a:off x="3763033" y="4180680"/>
            <a:ext cx="410081" cy="18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31252A5-D110-4318-81CF-E8465D662CA9}"/>
              </a:ext>
            </a:extLst>
          </p:cNvPr>
          <p:cNvCxnSpPr/>
          <p:nvPr/>
        </p:nvCxnSpPr>
        <p:spPr>
          <a:xfrm flipV="1">
            <a:off x="4652197" y="3576493"/>
            <a:ext cx="919790" cy="83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1BB5B9A1-A369-4C4E-B265-6426D812DC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503" y="4199065"/>
            <a:ext cx="585272" cy="702326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0B1DF1E-6E85-46F1-B3D8-32AC57D15FB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206" y="1728610"/>
            <a:ext cx="648845" cy="648845"/>
          </a:xfrm>
          <a:prstGeom prst="rect">
            <a:avLst/>
          </a:prstGeom>
        </p:spPr>
      </p:pic>
      <p:sp>
        <p:nvSpPr>
          <p:cNvPr id="114" name="Oval 113">
            <a:extLst>
              <a:ext uri="{FF2B5EF4-FFF2-40B4-BE49-F238E27FC236}">
                <a16:creationId xmlns:a16="http://schemas.microsoft.com/office/drawing/2014/main" id="{E11D6542-FCE3-4126-80A6-89799C55103D}"/>
              </a:ext>
            </a:extLst>
          </p:cNvPr>
          <p:cNvSpPr/>
          <p:nvPr/>
        </p:nvSpPr>
        <p:spPr>
          <a:xfrm>
            <a:off x="4010707" y="1584583"/>
            <a:ext cx="1161332" cy="9648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/>
              <a:t>G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F67E147-D8ED-48AE-AA7D-35675855CEC0}"/>
              </a:ext>
            </a:extLst>
          </p:cNvPr>
          <p:cNvCxnSpPr/>
          <p:nvPr/>
        </p:nvCxnSpPr>
        <p:spPr>
          <a:xfrm>
            <a:off x="10111722" y="3874704"/>
            <a:ext cx="573908" cy="124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63A08D9-FD68-4C6D-B2A4-C8BF3D68C9DC}"/>
              </a:ext>
            </a:extLst>
          </p:cNvPr>
          <p:cNvSpPr/>
          <p:nvPr/>
        </p:nvSpPr>
        <p:spPr>
          <a:xfrm>
            <a:off x="10243775" y="4160978"/>
            <a:ext cx="420443" cy="70232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C7062A0C-5F01-485B-A94B-4F400470CFC1}"/>
              </a:ext>
            </a:extLst>
          </p:cNvPr>
          <p:cNvCxnSpPr/>
          <p:nvPr/>
        </p:nvCxnSpPr>
        <p:spPr>
          <a:xfrm flipV="1">
            <a:off x="9356806" y="4008828"/>
            <a:ext cx="1247533" cy="75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62E1552F-06AF-4C75-B8D4-4E3B1D4ED22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31" y="4133348"/>
            <a:ext cx="323403" cy="24224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D476B19A-78E3-4402-9673-C08C27DD583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450" y="3854020"/>
            <a:ext cx="805467" cy="451062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349FCA44-BF5B-46C3-8732-D33C649BC72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065" y="3891729"/>
            <a:ext cx="347525" cy="522237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90BE3D55-5A88-43B1-96F0-35C557366C5C}"/>
              </a:ext>
            </a:extLst>
          </p:cNvPr>
          <p:cNvSpPr/>
          <p:nvPr/>
        </p:nvSpPr>
        <p:spPr>
          <a:xfrm>
            <a:off x="5265975" y="3836991"/>
            <a:ext cx="645306" cy="5316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294E126-F9E3-4664-86F8-280C404DD62A}"/>
              </a:ext>
            </a:extLst>
          </p:cNvPr>
          <p:cNvSpPr txBox="1"/>
          <p:nvPr/>
        </p:nvSpPr>
        <p:spPr>
          <a:xfrm>
            <a:off x="4243722" y="4762871"/>
            <a:ext cx="3652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WWI.SYMPHY.8-8</a:t>
            </a:r>
            <a:r>
              <a:rPr lang="en-US" baseline="30000" dirty="0"/>
              <a:t>thfloor</a:t>
            </a:r>
            <a:r>
              <a:rPr lang="en-US" dirty="0"/>
              <a:t>:HOMCE:2Y:SQ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1B659C8-09A2-4663-8B85-E27EABDB7DA5}"/>
              </a:ext>
            </a:extLst>
          </p:cNvPr>
          <p:cNvSpPr/>
          <p:nvPr/>
        </p:nvSpPr>
        <p:spPr>
          <a:xfrm>
            <a:off x="4729008" y="3828172"/>
            <a:ext cx="419920" cy="60581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Cloud 131">
            <a:extLst>
              <a:ext uri="{FF2B5EF4-FFF2-40B4-BE49-F238E27FC236}">
                <a16:creationId xmlns:a16="http://schemas.microsoft.com/office/drawing/2014/main" id="{60703BF9-E471-4069-B34C-2C253B6C4E74}"/>
              </a:ext>
            </a:extLst>
          </p:cNvPr>
          <p:cNvSpPr/>
          <p:nvPr/>
        </p:nvSpPr>
        <p:spPr>
          <a:xfrm>
            <a:off x="6863212" y="2547610"/>
            <a:ext cx="3211398" cy="162734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6C0214A-9124-43DC-8280-9694AC1F73DF}"/>
              </a:ext>
            </a:extLst>
          </p:cNvPr>
          <p:cNvSpPr/>
          <p:nvPr/>
        </p:nvSpPr>
        <p:spPr>
          <a:xfrm>
            <a:off x="7546319" y="2817182"/>
            <a:ext cx="2322290" cy="9438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MLK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81D48EE5-94A1-4E0E-9CC4-2B3C0A179B89}"/>
              </a:ext>
            </a:extLst>
          </p:cNvPr>
          <p:cNvSpPr/>
          <p:nvPr/>
        </p:nvSpPr>
        <p:spPr>
          <a:xfrm>
            <a:off x="9076895" y="2867271"/>
            <a:ext cx="669591" cy="644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E8D337D-5E4B-47AC-8EFD-5157A75669B3}"/>
              </a:ext>
            </a:extLst>
          </p:cNvPr>
          <p:cNvSpPr/>
          <p:nvPr/>
        </p:nvSpPr>
        <p:spPr>
          <a:xfrm>
            <a:off x="5973639" y="3873747"/>
            <a:ext cx="776371" cy="5316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ED877DA-A982-47BA-8C69-D3E04B9CEAF6}"/>
              </a:ext>
            </a:extLst>
          </p:cNvPr>
          <p:cNvCxnSpPr/>
          <p:nvPr/>
        </p:nvCxnSpPr>
        <p:spPr>
          <a:xfrm flipV="1">
            <a:off x="6125212" y="4008828"/>
            <a:ext cx="493733" cy="27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A75600F1-9AA3-4E0C-AD22-4DF4A9EAB04D}"/>
              </a:ext>
            </a:extLst>
          </p:cNvPr>
          <p:cNvSpPr/>
          <p:nvPr/>
        </p:nvSpPr>
        <p:spPr>
          <a:xfrm>
            <a:off x="7774395" y="2899909"/>
            <a:ext cx="669591" cy="838281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0AB21F7D-1495-4899-B61F-7FF909356BF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93" y="2870837"/>
            <a:ext cx="604669" cy="503891"/>
          </a:xfrm>
          <a:prstGeom prst="rect">
            <a:avLst/>
          </a:prstGeom>
          <a:solidFill>
            <a:srgbClr val="FFFF00"/>
          </a:solidFill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2F7E26A2-E14C-45AB-8915-07DE254D52BD}"/>
              </a:ext>
            </a:extLst>
          </p:cNvPr>
          <p:cNvSpPr/>
          <p:nvPr/>
        </p:nvSpPr>
        <p:spPr>
          <a:xfrm>
            <a:off x="8710203" y="3426473"/>
            <a:ext cx="571887" cy="496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F558ED1-4AC6-458B-9B17-B799BCAE2B83}"/>
              </a:ext>
            </a:extLst>
          </p:cNvPr>
          <p:cNvCxnSpPr/>
          <p:nvPr/>
        </p:nvCxnSpPr>
        <p:spPr>
          <a:xfrm flipH="1" flipV="1">
            <a:off x="821948" y="5650996"/>
            <a:ext cx="1607848" cy="72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FC8CA87-0131-4641-8C26-35F4D09DFAF1}"/>
              </a:ext>
            </a:extLst>
          </p:cNvPr>
          <p:cNvSpPr/>
          <p:nvPr/>
        </p:nvSpPr>
        <p:spPr>
          <a:xfrm>
            <a:off x="9585570" y="4174787"/>
            <a:ext cx="1052230" cy="70232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8A6233F-BD5E-4B7E-AD85-76E10C52B7DA}"/>
              </a:ext>
            </a:extLst>
          </p:cNvPr>
          <p:cNvCxnSpPr/>
          <p:nvPr/>
        </p:nvCxnSpPr>
        <p:spPr>
          <a:xfrm flipV="1">
            <a:off x="9524893" y="4263989"/>
            <a:ext cx="681770" cy="498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6B04E13-2BE6-4860-98AA-79B514D1B6FF}"/>
              </a:ext>
            </a:extLst>
          </p:cNvPr>
          <p:cNvCxnSpPr/>
          <p:nvPr/>
        </p:nvCxnSpPr>
        <p:spPr>
          <a:xfrm flipH="1" flipV="1">
            <a:off x="7512670" y="3426473"/>
            <a:ext cx="2159908" cy="39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BB07FD-2ACB-4FBD-B5B7-8F481C21FE74}"/>
              </a:ext>
            </a:extLst>
          </p:cNvPr>
          <p:cNvCxnSpPr>
            <a:stCxn id="132" idx="1"/>
            <a:endCxn id="131" idx="7"/>
          </p:cNvCxnSpPr>
          <p:nvPr/>
        </p:nvCxnSpPr>
        <p:spPr>
          <a:xfrm flipV="1">
            <a:off x="8468911" y="2961605"/>
            <a:ext cx="1179516" cy="1211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96EAA2-F88F-4E89-9121-227595C67620}"/>
              </a:ext>
            </a:extLst>
          </p:cNvPr>
          <p:cNvCxnSpPr/>
          <p:nvPr/>
        </p:nvCxnSpPr>
        <p:spPr>
          <a:xfrm flipV="1">
            <a:off x="4645682" y="5287617"/>
            <a:ext cx="1366768" cy="1570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946048-BB82-42C0-9382-D1B3855DD7D8}"/>
              </a:ext>
            </a:extLst>
          </p:cNvPr>
          <p:cNvCxnSpPr/>
          <p:nvPr/>
        </p:nvCxnSpPr>
        <p:spPr>
          <a:xfrm flipV="1">
            <a:off x="1085266" y="2733762"/>
            <a:ext cx="2081288" cy="966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56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2F1B53-DC62-472A-BE17-8A0A224E6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85" y="2149326"/>
            <a:ext cx="1300194" cy="865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F7522-6F23-47E1-A5A4-508B958FC152}"/>
              </a:ext>
            </a:extLst>
          </p:cNvPr>
          <p:cNvSpPr txBox="1"/>
          <p:nvPr/>
        </p:nvSpPr>
        <p:spPr>
          <a:xfrm>
            <a:off x="1700040" y="1473759"/>
            <a:ext cx="32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SQ.INT.AIRFILED:HOMCE:KYSTAL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39E94-35EC-4C2F-9861-490ACCFD0C09}"/>
              </a:ext>
            </a:extLst>
          </p:cNvPr>
          <p:cNvSpPr txBox="1"/>
          <p:nvPr/>
        </p:nvSpPr>
        <p:spPr>
          <a:xfrm>
            <a:off x="1670365" y="1779994"/>
            <a:ext cx="102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Juergen.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34165D-C281-4874-8792-2A13FDC9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3" y="2113481"/>
            <a:ext cx="589285" cy="5866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3075B6-C9E9-4CF9-BA58-AB93E1A351CE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F1153-457E-486E-8C29-3D742239A44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D0E95-63DA-4686-8A88-A04F0C907C7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A21-9503-4EC1-BC4D-F988457CA522}"/>
              </a:ext>
            </a:extLst>
          </p:cNvPr>
          <p:cNvSpPr txBox="1"/>
          <p:nvPr/>
        </p:nvSpPr>
        <p:spPr>
          <a:xfrm>
            <a:off x="7541985" y="895008"/>
            <a:ext cx="2838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trike="sngStrike" dirty="0"/>
              <a:t>LEVEL: </a:t>
            </a:r>
            <a:r>
              <a:rPr lang="en-US" sz="800" dirty="0"/>
              <a:t>ATOMICLOCK.CPVA </a:t>
            </a:r>
            <a:r>
              <a:rPr lang="en-US" sz="800" strike="sngStrike" dirty="0"/>
              <a:t>(DD) High </a:t>
            </a:r>
            <a:r>
              <a:rPr lang="en-US" sz="800" strike="sngStrike" dirty="0" err="1"/>
              <a:t>Avaability</a:t>
            </a:r>
            <a:r>
              <a:rPr lang="en-US" sz="800" strike="sngStrike" dirty="0"/>
              <a:t>(HA)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32424-8CDE-4D28-94A7-907A649DB2BD}"/>
              </a:ext>
            </a:extLst>
          </p:cNvPr>
          <p:cNvSpPr/>
          <p:nvPr/>
        </p:nvSpPr>
        <p:spPr>
          <a:xfrm>
            <a:off x="10024359" y="847999"/>
            <a:ext cx="2167641" cy="366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EC9B79-7BF8-42E7-81A8-E777838C108F}"/>
              </a:ext>
            </a:extLst>
          </p:cNvPr>
          <p:cNvCxnSpPr/>
          <p:nvPr/>
        </p:nvCxnSpPr>
        <p:spPr>
          <a:xfrm flipH="1" flipV="1">
            <a:off x="447307" y="2311824"/>
            <a:ext cx="1215342" cy="40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18847C4-C174-4431-B25A-7AEE16594DF2}"/>
              </a:ext>
            </a:extLst>
          </p:cNvPr>
          <p:cNvSpPr txBox="1"/>
          <p:nvPr/>
        </p:nvSpPr>
        <p:spPr>
          <a:xfrm>
            <a:off x="1417803" y="944744"/>
            <a:ext cx="43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G.FBI:WMD:SQ.INT.AIRFIEL:HOMCE:KYSTAL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123AD-096B-456E-B8D6-CDC4E5235F05}"/>
              </a:ext>
            </a:extLst>
          </p:cNvPr>
          <p:cNvSpPr/>
          <p:nvPr/>
        </p:nvSpPr>
        <p:spPr>
          <a:xfrm>
            <a:off x="1700040" y="2083042"/>
            <a:ext cx="1335159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D71AD-8539-43EA-B23A-35596F5C37D8}"/>
              </a:ext>
            </a:extLst>
          </p:cNvPr>
          <p:cNvSpPr/>
          <p:nvPr/>
        </p:nvSpPr>
        <p:spPr>
          <a:xfrm>
            <a:off x="845250" y="2194230"/>
            <a:ext cx="608615" cy="52949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9D68F-9B19-4224-B0DE-183075461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581" y="2130570"/>
            <a:ext cx="1335160" cy="8884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6E01D1-41DA-4076-BB93-D0CF3DE190D6}"/>
              </a:ext>
            </a:extLst>
          </p:cNvPr>
          <p:cNvSpPr txBox="1"/>
          <p:nvPr/>
        </p:nvSpPr>
        <p:spPr>
          <a:xfrm>
            <a:off x="1503558" y="3105672"/>
            <a:ext cx="339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SQ.INT.AIRFIELD.HOMICIDE:JESUS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EC83D2-3F20-47D0-83A4-FCA929387DAB}"/>
              </a:ext>
            </a:extLst>
          </p:cNvPr>
          <p:cNvSpPr txBox="1"/>
          <p:nvPr/>
        </p:nvSpPr>
        <p:spPr>
          <a:xfrm>
            <a:off x="2656730" y="1837986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Gorbhce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dr</a:t>
            </a:r>
            <a:r>
              <a:rPr lang="en-US" sz="900" strike="sngStrike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F366D-775F-47ED-990D-4B1BCDB1ECDA}"/>
              </a:ext>
            </a:extLst>
          </p:cNvPr>
          <p:cNvSpPr/>
          <p:nvPr/>
        </p:nvSpPr>
        <p:spPr>
          <a:xfrm>
            <a:off x="4552754" y="2094984"/>
            <a:ext cx="4781027" cy="9076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D6EE2B-C8CB-48CD-8746-4B27E12870B4}"/>
              </a:ext>
            </a:extLst>
          </p:cNvPr>
          <p:cNvSpPr/>
          <p:nvPr/>
        </p:nvSpPr>
        <p:spPr>
          <a:xfrm>
            <a:off x="10024359" y="1314076"/>
            <a:ext cx="2167641" cy="58922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E4251C-A6C0-4AE3-A029-480ABAC01519}"/>
              </a:ext>
            </a:extLst>
          </p:cNvPr>
          <p:cNvSpPr txBox="1"/>
          <p:nvPr/>
        </p:nvSpPr>
        <p:spPr>
          <a:xfrm>
            <a:off x="10965382" y="1313123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-Strasse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D3A91A-8B2D-408F-BE6C-198D489B294B}"/>
              </a:ext>
            </a:extLst>
          </p:cNvPr>
          <p:cNvCxnSpPr>
            <a:stCxn id="8" idx="1"/>
          </p:cNvCxnSpPr>
          <p:nvPr/>
        </p:nvCxnSpPr>
        <p:spPr>
          <a:xfrm>
            <a:off x="4552754" y="2548794"/>
            <a:ext cx="4781027" cy="2120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A11D6E1-2147-4BFB-A136-FFC865FCA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1847" y="2137384"/>
            <a:ext cx="767952" cy="937891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192DDCC1-9AEF-40CE-9EEE-DAE8E57CD0DA}"/>
              </a:ext>
            </a:extLst>
          </p:cNvPr>
          <p:cNvSpPr/>
          <p:nvPr/>
        </p:nvSpPr>
        <p:spPr>
          <a:xfrm>
            <a:off x="9473439" y="2104242"/>
            <a:ext cx="878231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E38708-CB12-4343-8CD8-C09FF346E181}"/>
              </a:ext>
            </a:extLst>
          </p:cNvPr>
          <p:cNvSpPr txBox="1"/>
          <p:nvPr/>
        </p:nvSpPr>
        <p:spPr>
          <a:xfrm>
            <a:off x="1444246" y="1220536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G.VIRIGNA.MARY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9CF6FB-1B95-4BDC-B280-F9749C3C680F}"/>
              </a:ext>
            </a:extLst>
          </p:cNvPr>
          <p:cNvCxnSpPr/>
          <p:nvPr/>
        </p:nvCxnSpPr>
        <p:spPr>
          <a:xfrm flipV="1">
            <a:off x="9689854" y="2299882"/>
            <a:ext cx="291426" cy="68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101316F-FDEA-4E3D-98C7-96EA47625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535" y="2151975"/>
            <a:ext cx="483363" cy="76188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8E63963-9823-4935-969D-BD78AB11B3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3180" y="2169213"/>
            <a:ext cx="655055" cy="73509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2F891B9-68C9-4411-9AA9-044417FA6C51}"/>
              </a:ext>
            </a:extLst>
          </p:cNvPr>
          <p:cNvSpPr/>
          <p:nvPr/>
        </p:nvSpPr>
        <p:spPr>
          <a:xfrm>
            <a:off x="10346551" y="2094984"/>
            <a:ext cx="878231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6081EF3-B1DF-48B4-93E7-7F074BC8FF2C}"/>
              </a:ext>
            </a:extLst>
          </p:cNvPr>
          <p:cNvSpPr/>
          <p:nvPr/>
        </p:nvSpPr>
        <p:spPr>
          <a:xfrm>
            <a:off x="11257102" y="2083042"/>
            <a:ext cx="878231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358E17E-DE01-4CA5-B9FA-BEF6303A0F62}"/>
              </a:ext>
            </a:extLst>
          </p:cNvPr>
          <p:cNvCxnSpPr/>
          <p:nvPr/>
        </p:nvCxnSpPr>
        <p:spPr>
          <a:xfrm flipV="1">
            <a:off x="10545535" y="2194230"/>
            <a:ext cx="1502700" cy="412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224C829-3E0F-4D93-8A4F-049EB4535634}"/>
              </a:ext>
            </a:extLst>
          </p:cNvPr>
          <p:cNvSpPr txBox="1"/>
          <p:nvPr/>
        </p:nvSpPr>
        <p:spPr>
          <a:xfrm>
            <a:off x="9397296" y="1887492"/>
            <a:ext cx="9092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JUGEDNAMT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FA2E6D-2851-4AB7-9E39-26C7DA7BEA87}"/>
              </a:ext>
            </a:extLst>
          </p:cNvPr>
          <p:cNvSpPr txBox="1"/>
          <p:nvPr/>
        </p:nvSpPr>
        <p:spPr>
          <a:xfrm>
            <a:off x="10296860" y="1882650"/>
            <a:ext cx="4443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trike="sngStrike" dirty="0"/>
              <a:t>ALDI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635E204-71BC-40F1-B7A9-B29DFE50A338}"/>
              </a:ext>
            </a:extLst>
          </p:cNvPr>
          <p:cNvSpPr txBox="1"/>
          <p:nvPr/>
        </p:nvSpPr>
        <p:spPr>
          <a:xfrm>
            <a:off x="11168815" y="1871235"/>
            <a:ext cx="6447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strike="sngStrike" dirty="0"/>
              <a:t>SCHOOL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C25037B-2E22-4FA9-BE2D-C9C9491AE7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51" y="3706137"/>
            <a:ext cx="843264" cy="82872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27327A7-9B91-45E8-8A17-0D1C8E1F76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138" y="3706137"/>
            <a:ext cx="588818" cy="88805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7DA21C0-7987-41DB-A714-28EC5EB132D8}"/>
              </a:ext>
            </a:extLst>
          </p:cNvPr>
          <p:cNvSpPr txBox="1"/>
          <p:nvPr/>
        </p:nvSpPr>
        <p:spPr>
          <a:xfrm>
            <a:off x="4451741" y="342900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Harold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F71CFA0-F019-463C-85C6-0921BD1218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1179" y="3654411"/>
            <a:ext cx="1108354" cy="9915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394B657F-58DD-495A-A3B9-A13EECF50467}"/>
              </a:ext>
            </a:extLst>
          </p:cNvPr>
          <p:cNvSpPr txBox="1"/>
          <p:nvPr/>
        </p:nvSpPr>
        <p:spPr>
          <a:xfrm>
            <a:off x="2669047" y="3407207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FBI:WMD:WW2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AB99CC9-9124-4C07-A047-917600D188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5756" y="3641615"/>
            <a:ext cx="1951802" cy="11370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D90E01B-B70A-4CA2-BC23-58B3147835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6831" y="3851711"/>
            <a:ext cx="1149577" cy="742479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4FC99FB-9CCC-4F60-9BDB-312C215F763D}"/>
              </a:ext>
            </a:extLst>
          </p:cNvPr>
          <p:cNvCxnSpPr/>
          <p:nvPr/>
        </p:nvCxnSpPr>
        <p:spPr>
          <a:xfrm flipV="1">
            <a:off x="4734046" y="3613666"/>
            <a:ext cx="5784990" cy="116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62D2ABA2-2BBF-4510-9068-258887F2F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21" y="3715944"/>
            <a:ext cx="960477" cy="96047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0AD46D6-D2F7-40E8-9D00-BA83A89DAA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4137" y="3901852"/>
            <a:ext cx="925727" cy="529498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663C1C7-2BFB-4CF3-ACDE-13E382996B8F}"/>
              </a:ext>
            </a:extLst>
          </p:cNvPr>
          <p:cNvCxnSpPr/>
          <p:nvPr/>
        </p:nvCxnSpPr>
        <p:spPr>
          <a:xfrm flipV="1">
            <a:off x="2033868" y="3641615"/>
            <a:ext cx="969011" cy="134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AC537EA-C2AB-4366-AB36-B9105384FCA4}"/>
              </a:ext>
            </a:extLst>
          </p:cNvPr>
          <p:cNvSpPr/>
          <p:nvPr/>
        </p:nvSpPr>
        <p:spPr>
          <a:xfrm>
            <a:off x="2184159" y="3689949"/>
            <a:ext cx="959873" cy="96454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7846BC8-0F67-46CC-877D-7BCF24B0CE45}"/>
              </a:ext>
            </a:extLst>
          </p:cNvPr>
          <p:cNvSpPr/>
          <p:nvPr/>
        </p:nvSpPr>
        <p:spPr>
          <a:xfrm>
            <a:off x="3203430" y="3645400"/>
            <a:ext cx="959873" cy="96454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B3881CB-7B53-456A-A657-EB5DE2BA566D}"/>
              </a:ext>
            </a:extLst>
          </p:cNvPr>
          <p:cNvSpPr/>
          <p:nvPr/>
        </p:nvSpPr>
        <p:spPr>
          <a:xfrm>
            <a:off x="2140749" y="3713910"/>
            <a:ext cx="9804324" cy="96454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ED24E22A-9B0F-4367-AA26-72DFBA0ED40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9" y="3759060"/>
            <a:ext cx="828850" cy="782205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73128C8-509E-485C-8A1C-1ACB4A8D455F}"/>
              </a:ext>
            </a:extLst>
          </p:cNvPr>
          <p:cNvCxnSpPr/>
          <p:nvPr/>
        </p:nvCxnSpPr>
        <p:spPr>
          <a:xfrm flipV="1">
            <a:off x="5101179" y="3968728"/>
            <a:ext cx="5414746" cy="51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9343EA-E0DE-4D94-B558-653E58C51DF9}"/>
              </a:ext>
            </a:extLst>
          </p:cNvPr>
          <p:cNvCxnSpPr/>
          <p:nvPr/>
        </p:nvCxnSpPr>
        <p:spPr>
          <a:xfrm>
            <a:off x="845250" y="3105672"/>
            <a:ext cx="1129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CF4315F-D377-4C17-AFF9-B7DA5A88086E}"/>
              </a:ext>
            </a:extLst>
          </p:cNvPr>
          <p:cNvCxnSpPr/>
          <p:nvPr/>
        </p:nvCxnSpPr>
        <p:spPr>
          <a:xfrm>
            <a:off x="845250" y="4988689"/>
            <a:ext cx="112900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AE0B423-1677-414D-8EF4-BB4FD19DD2AE}"/>
              </a:ext>
            </a:extLst>
          </p:cNvPr>
          <p:cNvSpPr/>
          <p:nvPr/>
        </p:nvSpPr>
        <p:spPr>
          <a:xfrm>
            <a:off x="867645" y="3183600"/>
            <a:ext cx="11267688" cy="16828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85B1D76-364D-40C5-B674-FF75CC7329E3}"/>
              </a:ext>
            </a:extLst>
          </p:cNvPr>
          <p:cNvCxnSpPr/>
          <p:nvPr/>
        </p:nvCxnSpPr>
        <p:spPr>
          <a:xfrm flipV="1">
            <a:off x="3238520" y="1807243"/>
            <a:ext cx="1495526" cy="113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C0692B5-54EA-4EE8-8C07-6FC68703A842}"/>
              </a:ext>
            </a:extLst>
          </p:cNvPr>
          <p:cNvSpPr/>
          <p:nvPr/>
        </p:nvSpPr>
        <p:spPr>
          <a:xfrm>
            <a:off x="833133" y="1924838"/>
            <a:ext cx="11314316" cy="111594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69401CD-FB51-4D55-B373-C7C596D61F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0" y="1066982"/>
            <a:ext cx="767952" cy="101606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AD95793-F813-4ED5-A52B-886ABB72FDEC}"/>
              </a:ext>
            </a:extLst>
          </p:cNvPr>
          <p:cNvCxnSpPr/>
          <p:nvPr/>
        </p:nvCxnSpPr>
        <p:spPr>
          <a:xfrm flipV="1">
            <a:off x="3504372" y="2113481"/>
            <a:ext cx="5617247" cy="58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567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DDD6C-F09C-4E64-BDAA-D42D2B23DFE8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BDD7-6138-4930-B505-41CB2F3975A0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B8F02-A086-4FD1-9BA6-1AE01EFFE09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AD6247-C3AF-4D7B-A3FD-685509A02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24" y="1033838"/>
            <a:ext cx="1349896" cy="10111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F090C7-24C6-4C2E-9FD8-55EF1C5B2062}"/>
              </a:ext>
            </a:extLst>
          </p:cNvPr>
          <p:cNvSpPr/>
          <p:nvPr/>
        </p:nvSpPr>
        <p:spPr>
          <a:xfrm>
            <a:off x="8948010" y="1204541"/>
            <a:ext cx="13324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 Jordan</a:t>
            </a:r>
          </a:p>
          <a:p>
            <a:endParaRPr lang="en-US" dirty="0"/>
          </a:p>
          <a:p>
            <a:r>
              <a:rPr lang="en-US" dirty="0"/>
              <a:t>1992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673D0B-3B78-4A50-A861-663D4C0F4D5E}"/>
              </a:ext>
            </a:extLst>
          </p:cNvPr>
          <p:cNvSpPr txBox="1"/>
          <p:nvPr/>
        </p:nvSpPr>
        <p:spPr>
          <a:xfrm>
            <a:off x="3970116" y="1863524"/>
            <a:ext cx="202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Meet-in-the middle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EDB0BB-C776-487B-8343-6AB956A51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08" y="2442258"/>
            <a:ext cx="1644568" cy="9867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131421-1807-4C40-B2C6-7A3832BDD0A8}"/>
              </a:ext>
            </a:extLst>
          </p:cNvPr>
          <p:cNvSpPr txBox="1"/>
          <p:nvPr/>
        </p:nvSpPr>
        <p:spPr>
          <a:xfrm>
            <a:off x="7148026" y="1934518"/>
            <a:ext cx="19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Max-Plank-Strasse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CAD771-4382-4406-8F4F-7FCA07754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606" y="2359604"/>
            <a:ext cx="3948829" cy="23705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8BE683-BBC4-4E03-9221-F62274F412C5}"/>
              </a:ext>
            </a:extLst>
          </p:cNvPr>
          <p:cNvSpPr txBox="1"/>
          <p:nvPr/>
        </p:nvSpPr>
        <p:spPr>
          <a:xfrm>
            <a:off x="7077241" y="2688602"/>
            <a:ext cx="2862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you want to be my friend</a:t>
            </a:r>
          </a:p>
          <a:p>
            <a:r>
              <a:rPr lang="en-US" dirty="0"/>
              <a:t>Yes.</a:t>
            </a:r>
          </a:p>
          <a:p>
            <a:r>
              <a:rPr lang="en-US" dirty="0"/>
              <a:t>Video games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453BE4-D84F-4E93-9401-C281C5C87387}"/>
              </a:ext>
            </a:extLst>
          </p:cNvPr>
          <p:cNvCxnSpPr>
            <a:cxnSpLocks/>
          </p:cNvCxnSpPr>
          <p:nvPr/>
        </p:nvCxnSpPr>
        <p:spPr>
          <a:xfrm flipH="1">
            <a:off x="1034464" y="3814086"/>
            <a:ext cx="7164730" cy="64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1C6710-2BAA-4594-ADB8-62314C32BE76}"/>
              </a:ext>
            </a:extLst>
          </p:cNvPr>
          <p:cNvSpPr txBox="1"/>
          <p:nvPr/>
        </p:nvSpPr>
        <p:spPr>
          <a:xfrm>
            <a:off x="3541853" y="420652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A3BA622-7198-48BD-B576-F9F75719C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451" y="2227895"/>
            <a:ext cx="1560601" cy="15606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A98F5A-37AF-4936-ACCA-FC1B173B3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2" y="1787894"/>
            <a:ext cx="1270707" cy="12707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2DBEDA-A701-40A3-B022-E97DD97275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77" y="4759670"/>
            <a:ext cx="1681899" cy="120135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0EAE2E8-E37A-48F8-99C5-C8C4CA59466C}"/>
              </a:ext>
            </a:extLst>
          </p:cNvPr>
          <p:cNvSpPr txBox="1"/>
          <p:nvPr/>
        </p:nvSpPr>
        <p:spPr>
          <a:xfrm>
            <a:off x="2830639" y="3896558"/>
            <a:ext cx="90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Brother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5C6BF68-5464-44D9-BB3B-846FDA34C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859" y="4759670"/>
            <a:ext cx="1527411" cy="11499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713379F-F4F8-43FD-AC0A-D83BCFA15AF0}"/>
              </a:ext>
            </a:extLst>
          </p:cNvPr>
          <p:cNvSpPr/>
          <p:nvPr/>
        </p:nvSpPr>
        <p:spPr>
          <a:xfrm>
            <a:off x="0" y="4730130"/>
            <a:ext cx="1492045" cy="8965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9ECEEC-E538-4D46-A619-0AE1F7DD41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888" y="1693722"/>
            <a:ext cx="481593" cy="48159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B10A1CB-5A4F-472A-AD23-54DA1984B1D1}"/>
              </a:ext>
            </a:extLst>
          </p:cNvPr>
          <p:cNvSpPr/>
          <p:nvPr/>
        </p:nvSpPr>
        <p:spPr>
          <a:xfrm>
            <a:off x="10699955" y="4768252"/>
            <a:ext cx="1492045" cy="96688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6A53F4F-2B67-4ACA-BA55-FACC3A1ED0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06" y="1654122"/>
            <a:ext cx="355129" cy="5718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C45909-D59A-4F0D-A21A-D8537E95E0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191" y="1871970"/>
            <a:ext cx="446947" cy="316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19BDBE3-9BFC-401F-A632-B9F673B6A25A}"/>
              </a:ext>
            </a:extLst>
          </p:cNvPr>
          <p:cNvSpPr txBox="1"/>
          <p:nvPr/>
        </p:nvSpPr>
        <p:spPr>
          <a:xfrm>
            <a:off x="3862593" y="1672609"/>
            <a:ext cx="216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PENTAONG.EMEA.</a:t>
            </a:r>
            <a:r>
              <a:rPr lang="en-US" sz="800" strike="sngStrike" dirty="0" err="1"/>
              <a:t>theise</a:t>
            </a:r>
            <a:endParaRPr lang="en-US" sz="800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D232BD-1CD5-4959-B899-EA36DF28120E}"/>
              </a:ext>
            </a:extLst>
          </p:cNvPr>
          <p:cNvSpPr/>
          <p:nvPr/>
        </p:nvSpPr>
        <p:spPr>
          <a:xfrm>
            <a:off x="3920071" y="1591199"/>
            <a:ext cx="2661671" cy="7141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1DDB4B-4C5D-48C2-AD81-52C12F46974B}"/>
              </a:ext>
            </a:extLst>
          </p:cNvPr>
          <p:cNvSpPr txBox="1"/>
          <p:nvPr/>
        </p:nvSpPr>
        <p:spPr>
          <a:xfrm>
            <a:off x="10280491" y="820177"/>
            <a:ext cx="18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Carl-Benz-Strasse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1A5743-75C5-465C-B678-6E8B807E1B0D}"/>
              </a:ext>
            </a:extLst>
          </p:cNvPr>
          <p:cNvSpPr txBox="1"/>
          <p:nvPr/>
        </p:nvSpPr>
        <p:spPr>
          <a:xfrm>
            <a:off x="10280491" y="1160543"/>
            <a:ext cx="1911509" cy="76944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CAR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EB0C46-8C1B-4DAE-83CD-8B7EF2DF37EF}"/>
              </a:ext>
            </a:extLst>
          </p:cNvPr>
          <p:cNvSpPr/>
          <p:nvPr/>
        </p:nvSpPr>
        <p:spPr>
          <a:xfrm>
            <a:off x="5913138" y="2345550"/>
            <a:ext cx="4075343" cy="242270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F45E221-5766-4E68-835C-9ED046F78C1F}"/>
              </a:ext>
            </a:extLst>
          </p:cNvPr>
          <p:cNvCxnSpPr/>
          <p:nvPr/>
        </p:nvCxnSpPr>
        <p:spPr>
          <a:xfrm flipV="1">
            <a:off x="6250329" y="2442258"/>
            <a:ext cx="3689106" cy="2569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4FF403D-0F9E-446B-A17E-F88B09C99F0F}"/>
              </a:ext>
            </a:extLst>
          </p:cNvPr>
          <p:cNvSpPr txBox="1"/>
          <p:nvPr/>
        </p:nvSpPr>
        <p:spPr>
          <a:xfrm>
            <a:off x="1034464" y="3486631"/>
            <a:ext cx="13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Running Low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AC1E2DB-033A-4D63-B5C6-065C4F21A2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1" y="1133291"/>
            <a:ext cx="639371" cy="63937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B0353CB-6A49-44CD-8504-4E1BBC5D15B8}"/>
              </a:ext>
            </a:extLst>
          </p:cNvPr>
          <p:cNvSpPr/>
          <p:nvPr/>
        </p:nvSpPr>
        <p:spPr>
          <a:xfrm>
            <a:off x="13218" y="3251145"/>
            <a:ext cx="1370626" cy="2179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SQ.DANIEL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4996650-D125-4E72-A2A8-46970A7DAB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835" y="2340911"/>
            <a:ext cx="565652" cy="32377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430AC50-5544-469C-AE90-F96A46E8C5A0}"/>
              </a:ext>
            </a:extLst>
          </p:cNvPr>
          <p:cNvCxnSpPr/>
          <p:nvPr/>
        </p:nvCxnSpPr>
        <p:spPr>
          <a:xfrm flipH="1" flipV="1">
            <a:off x="2928395" y="2232856"/>
            <a:ext cx="446092" cy="455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26B3E6DB-3590-4222-BB3D-44468F051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44" y="2104793"/>
            <a:ext cx="558542" cy="55854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3AD7961-4DEA-49DE-BF27-A94A706B2F4C}"/>
              </a:ext>
            </a:extLst>
          </p:cNvPr>
          <p:cNvSpPr txBox="1"/>
          <p:nvPr/>
        </p:nvSpPr>
        <p:spPr>
          <a:xfrm>
            <a:off x="4780344" y="1160543"/>
            <a:ext cx="230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a native </a:t>
            </a:r>
            <a:r>
              <a:rPr lang="en-US" dirty="0" err="1"/>
              <a:t>american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8CE76F1-EB4B-48BF-9673-A4BB7ADE9C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01" y="1100118"/>
            <a:ext cx="635019" cy="453585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6180994-5FFF-43B9-B93D-BE77395D0FA1}"/>
              </a:ext>
            </a:extLst>
          </p:cNvPr>
          <p:cNvCxnSpPr/>
          <p:nvPr/>
        </p:nvCxnSpPr>
        <p:spPr>
          <a:xfrm flipV="1">
            <a:off x="746022" y="1276913"/>
            <a:ext cx="4504884" cy="2602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D36204A-A126-4B22-BF3A-733C2280DA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38" y="5773972"/>
            <a:ext cx="266700" cy="31908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3D67AB1-DB51-4AB0-97C5-8061273AF5EA}"/>
              </a:ext>
            </a:extLst>
          </p:cNvPr>
          <p:cNvCxnSpPr/>
          <p:nvPr/>
        </p:nvCxnSpPr>
        <p:spPr>
          <a:xfrm flipV="1">
            <a:off x="62961" y="5773972"/>
            <a:ext cx="683061" cy="31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725C8DA-E580-49A8-84D0-FF53C6599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0" y="5799140"/>
            <a:ext cx="326883" cy="337871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8A421C-90C3-4990-BE64-6CAF0C239C6A}"/>
              </a:ext>
            </a:extLst>
          </p:cNvPr>
          <p:cNvCxnSpPr/>
          <p:nvPr/>
        </p:nvCxnSpPr>
        <p:spPr>
          <a:xfrm flipV="1">
            <a:off x="263321" y="5789612"/>
            <a:ext cx="683061" cy="319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920C5FA-E27E-4DF6-9276-B2413E672052}"/>
              </a:ext>
            </a:extLst>
          </p:cNvPr>
          <p:cNvCxnSpPr/>
          <p:nvPr/>
        </p:nvCxnSpPr>
        <p:spPr>
          <a:xfrm flipV="1">
            <a:off x="1682451" y="4851655"/>
            <a:ext cx="1502215" cy="947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748998C-588C-46A4-8182-D2E789282F07}"/>
              </a:ext>
            </a:extLst>
          </p:cNvPr>
          <p:cNvCxnSpPr/>
          <p:nvPr/>
        </p:nvCxnSpPr>
        <p:spPr>
          <a:xfrm flipV="1">
            <a:off x="3151441" y="4913980"/>
            <a:ext cx="1789259" cy="129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ACC4583-73C6-46A8-89E7-E6F05BB19DCE}"/>
              </a:ext>
            </a:extLst>
          </p:cNvPr>
          <p:cNvCxnSpPr/>
          <p:nvPr/>
        </p:nvCxnSpPr>
        <p:spPr>
          <a:xfrm flipV="1">
            <a:off x="3512851" y="2475864"/>
            <a:ext cx="1789259" cy="129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7D0424E-5F2D-45C5-B55B-420EAB9209C5}"/>
              </a:ext>
            </a:extLst>
          </p:cNvPr>
          <p:cNvSpPr txBox="1"/>
          <p:nvPr/>
        </p:nvSpPr>
        <p:spPr>
          <a:xfrm>
            <a:off x="-38407" y="785300"/>
            <a:ext cx="453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NAVY.CHECKPOINT CHARLIE( VIRING.MARY     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7D5CC-E23C-40A9-8BAF-776F4600468B}"/>
              </a:ext>
            </a:extLst>
          </p:cNvPr>
          <p:cNvSpPr txBox="1"/>
          <p:nvPr/>
        </p:nvSpPr>
        <p:spPr>
          <a:xfrm>
            <a:off x="1603414" y="3328827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1992-&gt;1993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31108F8C-D3FB-4749-8F5A-054B5ED167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31630" y="3488629"/>
            <a:ext cx="685714" cy="27619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DEAF886-0789-4AB4-8C4B-1C281A521AD8}"/>
              </a:ext>
            </a:extLst>
          </p:cNvPr>
          <p:cNvCxnSpPr/>
          <p:nvPr/>
        </p:nvCxnSpPr>
        <p:spPr>
          <a:xfrm>
            <a:off x="3184666" y="3362170"/>
            <a:ext cx="548271" cy="534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DF9FBB5-BAD6-4840-AA90-329BE2617FD9}"/>
              </a:ext>
            </a:extLst>
          </p:cNvPr>
          <p:cNvSpPr txBox="1"/>
          <p:nvPr/>
        </p:nvSpPr>
        <p:spPr>
          <a:xfrm>
            <a:off x="1034464" y="5909651"/>
            <a:ext cx="922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JFK(Evelin).HOMCIE:TRANVESTIE.”</a:t>
            </a:r>
            <a:r>
              <a:rPr lang="en-US" dirty="0" err="1"/>
              <a:t>Vallye</a:t>
            </a:r>
            <a:r>
              <a:rPr lang="en-US" dirty="0"/>
              <a:t> View”[].</a:t>
            </a:r>
            <a:r>
              <a:rPr lang="en-US" dirty="0" err="1"/>
              <a:t>KOCHMANT.</a:t>
            </a:r>
            <a:r>
              <a:rPr lang="en-US" strike="sngStrike" dirty="0" err="1"/>
              <a:t>running</a:t>
            </a:r>
            <a:r>
              <a:rPr lang="en-US" strike="sngStrike" dirty="0"/>
              <a:t> low(</a:t>
            </a:r>
            <a:r>
              <a:rPr lang="en-US" strike="sngStrike" dirty="0" err="1"/>
              <a:t>zyante</a:t>
            </a:r>
            <a:r>
              <a:rPr lang="en-US" strike="sngStrike" dirty="0"/>
              <a:t> ups).CPVA.2015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6A9F005-4BB5-4EAE-9D70-5B6D0A8251CE}"/>
              </a:ext>
            </a:extLst>
          </p:cNvPr>
          <p:cNvCxnSpPr/>
          <p:nvPr/>
        </p:nvCxnSpPr>
        <p:spPr>
          <a:xfrm flipV="1">
            <a:off x="-28928" y="6236788"/>
            <a:ext cx="12220928" cy="3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51EB5C-CAFC-4308-8658-59899DC9F288}"/>
              </a:ext>
            </a:extLst>
          </p:cNvPr>
          <p:cNvCxnSpPr/>
          <p:nvPr/>
        </p:nvCxnSpPr>
        <p:spPr>
          <a:xfrm flipV="1">
            <a:off x="-119858" y="5788374"/>
            <a:ext cx="12220928" cy="3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237354C1-6B76-4053-91B1-EB2698E63B47}"/>
              </a:ext>
            </a:extLst>
          </p:cNvPr>
          <p:cNvSpPr/>
          <p:nvPr/>
        </p:nvSpPr>
        <p:spPr>
          <a:xfrm>
            <a:off x="58284" y="5780999"/>
            <a:ext cx="12133716" cy="42465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CC245B-7828-48B1-84AC-BB19D82E3ED4}"/>
              </a:ext>
            </a:extLst>
          </p:cNvPr>
          <p:cNvSpPr txBox="1"/>
          <p:nvPr/>
        </p:nvSpPr>
        <p:spPr>
          <a:xfrm>
            <a:off x="3374487" y="11546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AA4C6F07-AB35-41B7-BFC7-D8F76F5BF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92" y="908965"/>
            <a:ext cx="1349896" cy="101111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558EF6E-C74C-444A-802D-6DFA1CB758E3}"/>
              </a:ext>
            </a:extLst>
          </p:cNvPr>
          <p:cNvSpPr txBox="1"/>
          <p:nvPr/>
        </p:nvSpPr>
        <p:spPr>
          <a:xfrm>
            <a:off x="8603828" y="964287"/>
            <a:ext cx="1916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</a:t>
            </a:r>
            <a:r>
              <a:rPr lang="en-US" strike="sngStrike" dirty="0"/>
              <a:t>not </a:t>
            </a:r>
            <a:r>
              <a:rPr lang="en-US" strike="sngStrike" dirty="0" err="1"/>
              <a:t>runn</a:t>
            </a:r>
            <a:r>
              <a:rPr lang="en-US" strike="sngStrike" dirty="0"/>
              <a:t> low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1B8296D1-BB40-4945-83D9-B8745031F6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689" y="1267544"/>
            <a:ext cx="546641" cy="39045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AC22397A-0F6E-4AC6-AA6F-5EAAD9AD2A01}"/>
              </a:ext>
            </a:extLst>
          </p:cNvPr>
          <p:cNvSpPr txBox="1"/>
          <p:nvPr/>
        </p:nvSpPr>
        <p:spPr>
          <a:xfrm>
            <a:off x="6721524" y="4811497"/>
            <a:ext cx="375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Iam</a:t>
            </a:r>
            <a:r>
              <a:rPr lang="en-US" strike="sngStrike" dirty="0"/>
              <a:t> rung low. </a:t>
            </a:r>
            <a:r>
              <a:rPr lang="en-US" strike="sngStrike" dirty="0" err="1"/>
              <a:t>Ghoeo</a:t>
            </a:r>
            <a:r>
              <a:rPr lang="en-US" strike="sngStrike" dirty="0"/>
              <a:t>(</a:t>
            </a:r>
            <a:r>
              <a:rPr lang="en-US" strike="sngStrike" dirty="0" err="1"/>
              <a:t>drpess</a:t>
            </a:r>
            <a:r>
              <a:rPr lang="en-US" strike="sngStrike" dirty="0"/>
              <a:t>).</a:t>
            </a:r>
            <a:r>
              <a:rPr lang="en-US" dirty="0"/>
              <a:t>FRA-DET</a:t>
            </a:r>
          </a:p>
          <a:p>
            <a:r>
              <a:rPr lang="en-US" dirty="0"/>
              <a:t>VIRING.MARY   HOMCE:GHOST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1387AE1-9D1E-4511-ADA6-681A874126BD}"/>
              </a:ext>
            </a:extLst>
          </p:cNvPr>
          <p:cNvSpPr txBox="1"/>
          <p:nvPr/>
        </p:nvSpPr>
        <p:spPr>
          <a:xfrm>
            <a:off x="9008565" y="2210431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rungn</a:t>
            </a:r>
            <a:r>
              <a:rPr lang="en-US" dirty="0"/>
              <a:t> lower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DDD082C6-451E-4F20-9681-E022DCA00F8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62" y="5077087"/>
            <a:ext cx="1157020" cy="81164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77C9F61-8522-4FA3-87C0-FE1CEE2E347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60" y="2393461"/>
            <a:ext cx="2633510" cy="112864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C6F0E4BC-1453-4452-8909-E33057B27BCB}"/>
              </a:ext>
            </a:extLst>
          </p:cNvPr>
          <p:cNvSpPr txBox="1"/>
          <p:nvPr/>
        </p:nvSpPr>
        <p:spPr>
          <a:xfrm>
            <a:off x="9974508" y="3408491"/>
            <a:ext cx="2080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MILTIARY </a:t>
            </a:r>
            <a:r>
              <a:rPr lang="en-US" sz="800" strike="sngStrike" dirty="0" err="1"/>
              <a:t>hadoop</a:t>
            </a:r>
            <a:endParaRPr lang="en-US" sz="800" strike="sngStrike" dirty="0"/>
          </a:p>
          <a:p>
            <a:r>
              <a:rPr lang="en-US" dirty="0"/>
              <a:t>PENTAGON.XAVIER: </a:t>
            </a:r>
          </a:p>
          <a:p>
            <a:r>
              <a:rPr lang="en-US" strike="sngStrike" dirty="0"/>
              <a:t>low high </a:t>
            </a:r>
            <a:r>
              <a:rPr lang="en-US" dirty="0"/>
              <a:t>eval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324A2E9-7FE4-4B28-AE48-E0FF0BBA932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831" y="5180829"/>
            <a:ext cx="1544585" cy="6619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3B2AD75B-B45B-4E2A-A035-71204AE0390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882" y="5306256"/>
            <a:ext cx="1560664" cy="66885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242BD89-D215-4405-81FC-8DE3F999110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60" y="5316257"/>
            <a:ext cx="1307168" cy="56021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B1F44D73-1BCA-4FFC-8D10-536C38A3F194}"/>
              </a:ext>
            </a:extLst>
          </p:cNvPr>
          <p:cNvSpPr txBox="1"/>
          <p:nvPr/>
        </p:nvSpPr>
        <p:spPr>
          <a:xfrm>
            <a:off x="4730682" y="35134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9E860ABF-5501-453A-BE16-AD0A7A8B7ED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035" y="3483826"/>
            <a:ext cx="163249" cy="24532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6C9BBD3-F41D-435F-B4DD-3EB219B020B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57" y="4851014"/>
            <a:ext cx="163249" cy="24532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09FDE15-448C-4281-A783-DD4627B76704}"/>
              </a:ext>
            </a:extLst>
          </p:cNvPr>
          <p:cNvCxnSpPr>
            <a:endCxn id="68" idx="3"/>
          </p:cNvCxnSpPr>
          <p:nvPr/>
        </p:nvCxnSpPr>
        <p:spPr>
          <a:xfrm flipH="1" flipV="1">
            <a:off x="2910182" y="3513493"/>
            <a:ext cx="1346909" cy="129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B2354F7-5FDF-4281-A96C-90D66E22EA0E}"/>
              </a:ext>
            </a:extLst>
          </p:cNvPr>
          <p:cNvCxnSpPr/>
          <p:nvPr/>
        </p:nvCxnSpPr>
        <p:spPr>
          <a:xfrm flipH="1" flipV="1">
            <a:off x="7661656" y="4914981"/>
            <a:ext cx="1346909" cy="129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B3B511-3197-477F-87BE-80DFADC80E07}"/>
              </a:ext>
            </a:extLst>
          </p:cNvPr>
          <p:cNvCxnSpPr/>
          <p:nvPr/>
        </p:nvCxnSpPr>
        <p:spPr>
          <a:xfrm flipH="1" flipV="1">
            <a:off x="9883578" y="4973674"/>
            <a:ext cx="594487" cy="1019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89409E0E-42C9-42CC-A29A-E8D33C1CEE4C}"/>
              </a:ext>
            </a:extLst>
          </p:cNvPr>
          <p:cNvSpPr/>
          <p:nvPr/>
        </p:nvSpPr>
        <p:spPr>
          <a:xfrm>
            <a:off x="13218" y="872485"/>
            <a:ext cx="12094491" cy="59669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35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1DDD6C-F09C-4E64-BDAA-D42D2B23DFE8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FBDD7-6138-4930-B505-41CB2F3975A0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FB8F02-A086-4FD1-9BA6-1AE01EFFE09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29F8B85-5DDB-4C3C-91A3-45472D075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446" y="2611339"/>
            <a:ext cx="1644568" cy="9867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1DFF41F-E585-4F86-9AE7-B73C5DE97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248" y="2540703"/>
            <a:ext cx="1560601" cy="156060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55EE77F-701F-42EA-8DEC-92247E35A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632" y="2653719"/>
            <a:ext cx="565652" cy="3237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EA27D1-132A-408F-AE4F-8CD12A00613B}"/>
              </a:ext>
            </a:extLst>
          </p:cNvPr>
          <p:cNvSpPr txBox="1"/>
          <p:nvPr/>
        </p:nvSpPr>
        <p:spPr>
          <a:xfrm>
            <a:off x="10627549" y="21300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5E4A9EDD-C1B2-43B6-840D-40EA2CE44B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14" y="2322596"/>
            <a:ext cx="565652" cy="323774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0F6A7E3-7B2D-4274-A626-1B7F9A6E6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79" y="2356152"/>
            <a:ext cx="565652" cy="323774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4A0AB2F-401B-4698-BA7D-5188B6022848}"/>
              </a:ext>
            </a:extLst>
          </p:cNvPr>
          <p:cNvSpPr txBox="1"/>
          <p:nvPr/>
        </p:nvSpPr>
        <p:spPr>
          <a:xfrm>
            <a:off x="2868763" y="20981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83AAAD3-34B4-45E2-B7D2-B59175529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62" y="2292232"/>
            <a:ext cx="565652" cy="32377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05D22072-534A-43A5-8860-17308FFE258E}"/>
              </a:ext>
            </a:extLst>
          </p:cNvPr>
          <p:cNvSpPr txBox="1"/>
          <p:nvPr/>
        </p:nvSpPr>
        <p:spPr>
          <a:xfrm>
            <a:off x="1501472" y="20809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3E243F-22FD-40D7-B50A-EA739FA2BD71}"/>
              </a:ext>
            </a:extLst>
          </p:cNvPr>
          <p:cNvCxnSpPr/>
          <p:nvPr/>
        </p:nvCxnSpPr>
        <p:spPr>
          <a:xfrm flipV="1">
            <a:off x="9271322" y="3157495"/>
            <a:ext cx="925974" cy="943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C6D7B9-ECB1-4543-96B0-451B9EF27232}"/>
              </a:ext>
            </a:extLst>
          </p:cNvPr>
          <p:cNvSpPr txBox="1"/>
          <p:nvPr/>
        </p:nvSpPr>
        <p:spPr>
          <a:xfrm>
            <a:off x="2018209" y="1057444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G.M-I-S-S-I-P-P-I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E3D90CB-4B56-4B64-8AC6-1771F942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949" y="1401570"/>
            <a:ext cx="686988" cy="7087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7CDF5A-513A-4224-A07F-D7E0827DA1DC}"/>
              </a:ext>
            </a:extLst>
          </p:cNvPr>
          <p:cNvSpPr txBox="1"/>
          <p:nvPr/>
        </p:nvSpPr>
        <p:spPr>
          <a:xfrm>
            <a:off x="9422445" y="457422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086DFA1-37FA-41F2-B93B-2B8D0F044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31380" y="5574421"/>
            <a:ext cx="1247808" cy="10190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5290FB-B6DE-4957-9CD5-ED14101ACA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8529" y="5574421"/>
            <a:ext cx="2032862" cy="101904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CAC076-ED1D-4CF2-92E3-BB9BC708B697}"/>
              </a:ext>
            </a:extLst>
          </p:cNvPr>
          <p:cNvCxnSpPr/>
          <p:nvPr/>
        </p:nvCxnSpPr>
        <p:spPr>
          <a:xfrm flipV="1">
            <a:off x="4540894" y="5764920"/>
            <a:ext cx="4361832" cy="470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9BE2D2EA-5928-4C09-B673-19EF9FF1D43D}"/>
              </a:ext>
            </a:extLst>
          </p:cNvPr>
          <p:cNvSpPr/>
          <p:nvPr/>
        </p:nvSpPr>
        <p:spPr>
          <a:xfrm>
            <a:off x="1983646" y="5520328"/>
            <a:ext cx="3431974" cy="11370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64DBF5F-483F-4A2A-8F9B-316B8AC742A7}"/>
              </a:ext>
            </a:extLst>
          </p:cNvPr>
          <p:cNvSpPr txBox="1"/>
          <p:nvPr/>
        </p:nvSpPr>
        <p:spPr>
          <a:xfrm>
            <a:off x="1983646" y="4910782"/>
            <a:ext cx="26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G.§</a:t>
            </a:r>
            <a:r>
              <a:rPr lang="en-US" dirty="0" err="1"/>
              <a:t>Staliing</a:t>
            </a:r>
            <a:r>
              <a:rPr lang="en-US" dirty="0"/>
              <a:t>.§</a:t>
            </a:r>
            <a:r>
              <a:rPr lang="en-US" dirty="0" err="1"/>
              <a:t>SexAbuse.avg</a:t>
            </a:r>
            <a:endParaRPr lang="en-US" dirty="0"/>
          </a:p>
          <a:p>
            <a:r>
              <a:rPr lang="en-US" u="sng" strike="sngStrike" dirty="0"/>
              <a:t>[x] no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3F76044-7652-4A22-B4A9-FFDE397C0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18" y="6110096"/>
            <a:ext cx="535682" cy="53568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DD880DF-7148-4D95-AEDA-166F664167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02" y="6183760"/>
            <a:ext cx="546982" cy="409709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934F20D-F139-441B-BC24-455BF4769000}"/>
              </a:ext>
            </a:extLst>
          </p:cNvPr>
          <p:cNvCxnSpPr/>
          <p:nvPr/>
        </p:nvCxnSpPr>
        <p:spPr>
          <a:xfrm flipV="1">
            <a:off x="1931380" y="6224137"/>
            <a:ext cx="1768253" cy="248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92DF3BE-727D-4E16-9133-3AFD2C699D65}"/>
              </a:ext>
            </a:extLst>
          </p:cNvPr>
          <p:cNvSpPr/>
          <p:nvPr/>
        </p:nvSpPr>
        <p:spPr>
          <a:xfrm>
            <a:off x="1994201" y="6042264"/>
            <a:ext cx="1571314" cy="66422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16408ADD-08B6-4D7C-8FF5-C955B079BC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26" y="1295399"/>
            <a:ext cx="404563" cy="65141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8549265-D127-4A90-9AD3-50F87C302818}"/>
              </a:ext>
            </a:extLst>
          </p:cNvPr>
          <p:cNvSpPr txBox="1"/>
          <p:nvPr/>
        </p:nvSpPr>
        <p:spPr>
          <a:xfrm>
            <a:off x="6066547" y="1325718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7F3E229-28EB-44A5-B7E2-9931ADB056A7}"/>
              </a:ext>
            </a:extLst>
          </p:cNvPr>
          <p:cNvSpPr txBox="1"/>
          <p:nvPr/>
        </p:nvSpPr>
        <p:spPr>
          <a:xfrm>
            <a:off x="5087735" y="20887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8EF40E1-DA63-49E7-B9CD-B5187BFE3C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826" y="2806436"/>
            <a:ext cx="673011" cy="91054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3FEC0CB-E379-46D2-8C30-D826DDA745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660" y="6023214"/>
            <a:ext cx="480021" cy="599429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3611CE4-2C85-46E9-AE90-F261C2AA79F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666" y="6057484"/>
            <a:ext cx="475604" cy="475604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27B6AA4-D29F-4B5B-B389-34BBD23A0DF8}"/>
              </a:ext>
            </a:extLst>
          </p:cNvPr>
          <p:cNvCxnSpPr/>
          <p:nvPr/>
        </p:nvCxnSpPr>
        <p:spPr>
          <a:xfrm flipV="1">
            <a:off x="9429784" y="6057484"/>
            <a:ext cx="1770926" cy="47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942458B5-ECEE-4AC0-A2C3-AFF7A48DA273}"/>
              </a:ext>
            </a:extLst>
          </p:cNvPr>
          <p:cNvSpPr txBox="1"/>
          <p:nvPr/>
        </p:nvSpPr>
        <p:spPr>
          <a:xfrm>
            <a:off x="9124775" y="5606532"/>
            <a:ext cx="2339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nonPolcieIntueptLogial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68496B6-AF38-4B8B-A0CD-C24B4A914233}"/>
              </a:ext>
            </a:extLst>
          </p:cNvPr>
          <p:cNvSpPr/>
          <p:nvPr/>
        </p:nvSpPr>
        <p:spPr>
          <a:xfrm>
            <a:off x="9763561" y="6053958"/>
            <a:ext cx="1199856" cy="5686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CE39F28-B181-4F4E-9045-FBE9D58AA2FE}"/>
              </a:ext>
            </a:extLst>
          </p:cNvPr>
          <p:cNvCxnSpPr/>
          <p:nvPr/>
        </p:nvCxnSpPr>
        <p:spPr>
          <a:xfrm flipV="1">
            <a:off x="9429784" y="6023214"/>
            <a:ext cx="1678329" cy="509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AADA78D-7793-49E1-AB69-182BC8D3AB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75368" y="6111544"/>
            <a:ext cx="526046" cy="481874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DF7C555D-AEB5-496F-A221-CC2536C66A5B}"/>
              </a:ext>
            </a:extLst>
          </p:cNvPr>
          <p:cNvSpPr/>
          <p:nvPr/>
        </p:nvSpPr>
        <p:spPr>
          <a:xfrm>
            <a:off x="9175368" y="6053958"/>
            <a:ext cx="495596" cy="5686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92A46C9-1CB5-43D9-B17B-E77B7A11B42E}"/>
              </a:ext>
            </a:extLst>
          </p:cNvPr>
          <p:cNvCxnSpPr/>
          <p:nvPr/>
        </p:nvCxnSpPr>
        <p:spPr>
          <a:xfrm flipV="1">
            <a:off x="9261249" y="6023214"/>
            <a:ext cx="643006" cy="599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909B1E8-B12C-4791-B751-8B9F38D23FFB}"/>
              </a:ext>
            </a:extLst>
          </p:cNvPr>
          <p:cNvSpPr/>
          <p:nvPr/>
        </p:nvSpPr>
        <p:spPr>
          <a:xfrm>
            <a:off x="9143643" y="5706810"/>
            <a:ext cx="2339358" cy="99889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A313E29-2220-4935-AEAB-9817D9FF23AB}"/>
              </a:ext>
            </a:extLst>
          </p:cNvPr>
          <p:cNvSpPr txBox="1"/>
          <p:nvPr/>
        </p:nvSpPr>
        <p:spPr>
          <a:xfrm>
            <a:off x="8944601" y="53098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153EE9D-0112-43BC-A3BF-48116CF4D64C}"/>
              </a:ext>
            </a:extLst>
          </p:cNvPr>
          <p:cNvSpPr/>
          <p:nvPr/>
        </p:nvSpPr>
        <p:spPr>
          <a:xfrm>
            <a:off x="181177" y="208090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6C0DBA83-4BBC-4F3D-81A4-3B6192E6FB50}"/>
              </a:ext>
            </a:extLst>
          </p:cNvPr>
          <p:cNvCxnSpPr/>
          <p:nvPr/>
        </p:nvCxnSpPr>
        <p:spPr>
          <a:xfrm flipV="1">
            <a:off x="393539" y="2702590"/>
            <a:ext cx="1006998" cy="895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409FAA2-DF6A-49A0-B765-3DC99DDD3899}"/>
              </a:ext>
            </a:extLst>
          </p:cNvPr>
          <p:cNvCxnSpPr/>
          <p:nvPr/>
        </p:nvCxnSpPr>
        <p:spPr>
          <a:xfrm flipV="1">
            <a:off x="4026929" y="2815606"/>
            <a:ext cx="1287539" cy="78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E9B6222-EFC3-4937-924E-9A4F6F72812E}"/>
              </a:ext>
            </a:extLst>
          </p:cNvPr>
          <p:cNvCxnSpPr/>
          <p:nvPr/>
        </p:nvCxnSpPr>
        <p:spPr>
          <a:xfrm>
            <a:off x="335622" y="3831678"/>
            <a:ext cx="10803310" cy="92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13D49BC-9F17-4A5D-85AA-F3F0E4639C9C}"/>
              </a:ext>
            </a:extLst>
          </p:cNvPr>
          <p:cNvSpPr/>
          <p:nvPr/>
        </p:nvSpPr>
        <p:spPr>
          <a:xfrm>
            <a:off x="9636248" y="2499365"/>
            <a:ext cx="1674611" cy="123282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752D220C-2338-44F3-B222-388A1F0ADA6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62" y="3440882"/>
            <a:ext cx="472452" cy="314395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C6A8848-1192-4CD6-95A1-D00D6532020A}"/>
              </a:ext>
            </a:extLst>
          </p:cNvPr>
          <p:cNvCxnSpPr/>
          <p:nvPr/>
        </p:nvCxnSpPr>
        <p:spPr>
          <a:xfrm flipV="1">
            <a:off x="7535817" y="3206843"/>
            <a:ext cx="1098897" cy="63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74CB85B-F4D0-42B0-BC52-FA5C495834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821" y="3404644"/>
            <a:ext cx="320995" cy="320995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E3BE85C-7B14-4B07-9777-69DF7A1C16B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421" y="3002152"/>
            <a:ext cx="467760" cy="413968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338BF6C-8985-40F7-A031-0B0B7C1CD5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4446" y="2386867"/>
            <a:ext cx="628571" cy="366666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478AA33-CD83-4E5C-AB05-4FB44AD7760F}"/>
              </a:ext>
            </a:extLst>
          </p:cNvPr>
          <p:cNvCxnSpPr/>
          <p:nvPr/>
        </p:nvCxnSpPr>
        <p:spPr>
          <a:xfrm>
            <a:off x="6956385" y="2314699"/>
            <a:ext cx="1008103" cy="5660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>
            <a:extLst>
              <a:ext uri="{FF2B5EF4-FFF2-40B4-BE49-F238E27FC236}">
                <a16:creationId xmlns:a16="http://schemas.microsoft.com/office/drawing/2014/main" id="{13348E1A-A137-480E-92E7-D8FF441D6F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453" y="3337495"/>
            <a:ext cx="364835" cy="487073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3FFFDFC-A4D4-4282-BC03-CC1899344BCB}"/>
              </a:ext>
            </a:extLst>
          </p:cNvPr>
          <p:cNvSpPr txBox="1"/>
          <p:nvPr/>
        </p:nvSpPr>
        <p:spPr>
          <a:xfrm>
            <a:off x="8157172" y="3140455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Reviewed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47E4B8FF-8253-4399-938C-59C79F35F8DD}"/>
              </a:ext>
            </a:extLst>
          </p:cNvPr>
          <p:cNvSpPr/>
          <p:nvPr/>
        </p:nvSpPr>
        <p:spPr>
          <a:xfrm>
            <a:off x="8565640" y="3366858"/>
            <a:ext cx="544013" cy="52420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9A7E920-D1F3-458A-A9C5-FB140DFB144F}"/>
              </a:ext>
            </a:extLst>
          </p:cNvPr>
          <p:cNvSpPr/>
          <p:nvPr/>
        </p:nvSpPr>
        <p:spPr>
          <a:xfrm>
            <a:off x="7785079" y="3382095"/>
            <a:ext cx="387345" cy="3731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9E51CA8-317D-48E0-A5F5-4033F1B72E88}"/>
              </a:ext>
            </a:extLst>
          </p:cNvPr>
          <p:cNvSpPr/>
          <p:nvPr/>
        </p:nvSpPr>
        <p:spPr>
          <a:xfrm>
            <a:off x="7266144" y="3454324"/>
            <a:ext cx="387345" cy="3731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CA1BE92B-4336-4C06-8B1D-EC80016A86A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351" y="2615856"/>
            <a:ext cx="524374" cy="391263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880BB7C7-180E-42EB-8E6E-B0810D75F383}"/>
              </a:ext>
            </a:extLst>
          </p:cNvPr>
          <p:cNvSpPr/>
          <p:nvPr/>
        </p:nvSpPr>
        <p:spPr>
          <a:xfrm>
            <a:off x="7888678" y="2594786"/>
            <a:ext cx="448714" cy="3644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A27E3FD-E897-405B-8C80-19164020C494}"/>
              </a:ext>
            </a:extLst>
          </p:cNvPr>
          <p:cNvCxnSpPr/>
          <p:nvPr/>
        </p:nvCxnSpPr>
        <p:spPr>
          <a:xfrm flipV="1">
            <a:off x="7785079" y="2450233"/>
            <a:ext cx="552312" cy="756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1BF6981A-29F6-47A7-993E-B0B3965D262F}"/>
              </a:ext>
            </a:extLst>
          </p:cNvPr>
          <p:cNvSpPr/>
          <p:nvPr/>
        </p:nvSpPr>
        <p:spPr>
          <a:xfrm>
            <a:off x="6905211" y="1843500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1989/90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69D4BBE-8CF4-4CA3-9DF0-96E2A7BF580F}"/>
              </a:ext>
            </a:extLst>
          </p:cNvPr>
          <p:cNvSpPr txBox="1"/>
          <p:nvPr/>
        </p:nvSpPr>
        <p:spPr>
          <a:xfrm>
            <a:off x="7749302" y="879873"/>
            <a:ext cx="1281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Semester 1</a:t>
            </a:r>
          </a:p>
          <a:p>
            <a:r>
              <a:rPr lang="en-US" dirty="0"/>
              <a:t>Semester 2</a:t>
            </a:r>
          </a:p>
          <a:p>
            <a:r>
              <a:rPr lang="en-US" dirty="0"/>
              <a:t>Semester 3</a:t>
            </a:r>
          </a:p>
          <a:p>
            <a:r>
              <a:rPr lang="en-US" dirty="0"/>
              <a:t>Semester 4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24E6E291-C007-4DAE-A7BB-7104CDB085C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10" y="983582"/>
            <a:ext cx="708748" cy="708748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AABD2812-5028-4C76-962D-843C6ED372BE}"/>
              </a:ext>
            </a:extLst>
          </p:cNvPr>
          <p:cNvSpPr txBox="1"/>
          <p:nvPr/>
        </p:nvSpPr>
        <p:spPr>
          <a:xfrm>
            <a:off x="7214821" y="2097476"/>
            <a:ext cx="13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Running Low</a:t>
            </a:r>
          </a:p>
        </p:txBody>
      </p:sp>
      <p:pic>
        <p:nvPicPr>
          <p:cNvPr id="153" name="Picture 152">
            <a:extLst>
              <a:ext uri="{FF2B5EF4-FFF2-40B4-BE49-F238E27FC236}">
                <a16:creationId xmlns:a16="http://schemas.microsoft.com/office/drawing/2014/main" id="{2770CF01-EAB4-4620-8842-7D5234A233C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702" y="2085664"/>
            <a:ext cx="278745" cy="418881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5DF33FE8-6518-49A4-B1B4-EFE8A70D4688}"/>
              </a:ext>
            </a:extLst>
          </p:cNvPr>
          <p:cNvSpPr txBox="1"/>
          <p:nvPr/>
        </p:nvSpPr>
        <p:spPr>
          <a:xfrm>
            <a:off x="27129" y="2339384"/>
            <a:ext cx="13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Running Low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AEEE61A3-BD0B-448C-88B8-FC6E5278FCC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010" y="2327572"/>
            <a:ext cx="278745" cy="41888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C85EEEEE-D312-4123-9BDF-AE694A927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7" y="2424777"/>
            <a:ext cx="565652" cy="323774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22572DF2-7736-434A-B3D3-5BD69D2B7DB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6" y="938644"/>
            <a:ext cx="1347145" cy="1059612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2D5DD92-039A-4A0F-AEDC-6F695E5D644C}"/>
              </a:ext>
            </a:extLst>
          </p:cNvPr>
          <p:cNvCxnSpPr/>
          <p:nvPr/>
        </p:nvCxnSpPr>
        <p:spPr>
          <a:xfrm flipV="1">
            <a:off x="1273215" y="2386349"/>
            <a:ext cx="497605" cy="36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623EFFD-AAB0-45F0-AFE0-8B5311009596}"/>
              </a:ext>
            </a:extLst>
          </p:cNvPr>
          <p:cNvSpPr/>
          <p:nvPr/>
        </p:nvSpPr>
        <p:spPr>
          <a:xfrm>
            <a:off x="700505" y="2313191"/>
            <a:ext cx="899495" cy="3693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C95EE312-4956-476D-8F71-861786AB0FCC}"/>
              </a:ext>
            </a:extLst>
          </p:cNvPr>
          <p:cNvSpPr/>
          <p:nvPr/>
        </p:nvSpPr>
        <p:spPr>
          <a:xfrm>
            <a:off x="437052" y="2801936"/>
            <a:ext cx="673786" cy="93025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F083349-9608-4050-900D-29417A0A5DB6}"/>
              </a:ext>
            </a:extLst>
          </p:cNvPr>
          <p:cNvSpPr txBox="1"/>
          <p:nvPr/>
        </p:nvSpPr>
        <p:spPr>
          <a:xfrm>
            <a:off x="843768" y="20570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24ECFFC-E9C9-4E51-952B-A0B2E57E034E}"/>
              </a:ext>
            </a:extLst>
          </p:cNvPr>
          <p:cNvSpPr/>
          <p:nvPr/>
        </p:nvSpPr>
        <p:spPr>
          <a:xfrm>
            <a:off x="7229937" y="2376826"/>
            <a:ext cx="583080" cy="3644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6B2420D-FF4D-4F57-807F-DF0D1F6D745C}"/>
              </a:ext>
            </a:extLst>
          </p:cNvPr>
          <p:cNvSpPr/>
          <p:nvPr/>
        </p:nvSpPr>
        <p:spPr>
          <a:xfrm>
            <a:off x="7323761" y="2128788"/>
            <a:ext cx="1707110" cy="28712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2667CD13-F054-450A-A9BA-FCDB692B7419}"/>
              </a:ext>
            </a:extLst>
          </p:cNvPr>
          <p:cNvCxnSpPr/>
          <p:nvPr/>
        </p:nvCxnSpPr>
        <p:spPr>
          <a:xfrm flipV="1">
            <a:off x="8390086" y="2036307"/>
            <a:ext cx="685706" cy="522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942F74D1-7114-476E-9EE5-CD55B105CCC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9949" y="3558046"/>
            <a:ext cx="751225" cy="406401"/>
          </a:xfrm>
          <a:prstGeom prst="rect">
            <a:avLst/>
          </a:prstGeom>
        </p:spPr>
      </p:pic>
      <p:sp>
        <p:nvSpPr>
          <p:cNvPr id="170" name="Rectangle 169">
            <a:extLst>
              <a:ext uri="{FF2B5EF4-FFF2-40B4-BE49-F238E27FC236}">
                <a16:creationId xmlns:a16="http://schemas.microsoft.com/office/drawing/2014/main" id="{1DD676F7-544C-44D0-8EA2-DB7A3D64AC35}"/>
              </a:ext>
            </a:extLst>
          </p:cNvPr>
          <p:cNvSpPr/>
          <p:nvPr/>
        </p:nvSpPr>
        <p:spPr>
          <a:xfrm>
            <a:off x="10829949" y="3570555"/>
            <a:ext cx="633310" cy="42885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C44780B-1B8C-436C-816E-3645AB5E8860}"/>
              </a:ext>
            </a:extLst>
          </p:cNvPr>
          <p:cNvCxnSpPr/>
          <p:nvPr/>
        </p:nvCxnSpPr>
        <p:spPr>
          <a:xfrm flipV="1">
            <a:off x="10627549" y="3382095"/>
            <a:ext cx="1051307" cy="7257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807F0B2E-D3A2-4511-9F6B-A718E35E0069}"/>
              </a:ext>
            </a:extLst>
          </p:cNvPr>
          <p:cNvCxnSpPr>
            <a:cxnSpLocks/>
          </p:cNvCxnSpPr>
          <p:nvPr/>
        </p:nvCxnSpPr>
        <p:spPr>
          <a:xfrm flipV="1">
            <a:off x="9508814" y="2377060"/>
            <a:ext cx="2086029" cy="13679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A9BA0F6-F9B3-42F6-B381-471A237D41C4}"/>
              </a:ext>
            </a:extLst>
          </p:cNvPr>
          <p:cNvSpPr/>
          <p:nvPr/>
        </p:nvSpPr>
        <p:spPr>
          <a:xfrm>
            <a:off x="4383903" y="2627510"/>
            <a:ext cx="1831365" cy="10981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104A32A-DD16-42C7-AD9A-0ECF8AF2E53E}"/>
              </a:ext>
            </a:extLst>
          </p:cNvPr>
          <p:cNvCxnSpPr/>
          <p:nvPr/>
        </p:nvCxnSpPr>
        <p:spPr>
          <a:xfrm>
            <a:off x="3994999" y="2996842"/>
            <a:ext cx="2499096" cy="5483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F987E05-7F72-4728-A870-7413BB78F5E9}"/>
              </a:ext>
            </a:extLst>
          </p:cNvPr>
          <p:cNvSpPr/>
          <p:nvPr/>
        </p:nvSpPr>
        <p:spPr>
          <a:xfrm>
            <a:off x="1298530" y="2621774"/>
            <a:ext cx="1247860" cy="10614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DE730303-94F5-4CF2-8A4C-782B737E9056}"/>
              </a:ext>
            </a:extLst>
          </p:cNvPr>
          <p:cNvCxnSpPr>
            <a:stCxn id="96" idx="3"/>
          </p:cNvCxnSpPr>
          <p:nvPr/>
        </p:nvCxnSpPr>
        <p:spPr>
          <a:xfrm>
            <a:off x="2154215" y="2265567"/>
            <a:ext cx="508099" cy="329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8A4FA4FF-5546-4B3B-8C67-4049E1E35414}"/>
              </a:ext>
            </a:extLst>
          </p:cNvPr>
          <p:cNvCxnSpPr>
            <a:endCxn id="88" idx="3"/>
          </p:cNvCxnSpPr>
          <p:nvPr/>
        </p:nvCxnSpPr>
        <p:spPr>
          <a:xfrm>
            <a:off x="3628558" y="2322596"/>
            <a:ext cx="453173" cy="19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83354E69-E1E3-4DA1-B2D5-338F27F1497D}"/>
              </a:ext>
            </a:extLst>
          </p:cNvPr>
          <p:cNvCxnSpPr/>
          <p:nvPr/>
        </p:nvCxnSpPr>
        <p:spPr>
          <a:xfrm>
            <a:off x="5678180" y="2402945"/>
            <a:ext cx="555142" cy="30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8" name="Picture 187">
            <a:extLst>
              <a:ext uri="{FF2B5EF4-FFF2-40B4-BE49-F238E27FC236}">
                <a16:creationId xmlns:a16="http://schemas.microsoft.com/office/drawing/2014/main" id="{D0421445-B690-4B07-BB57-78E821CDCF3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28" y="931149"/>
            <a:ext cx="1347145" cy="1059612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189DA940-20FE-4652-B96B-CED2E58C827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10" y="984548"/>
            <a:ext cx="708748" cy="708748"/>
          </a:xfrm>
          <a:prstGeom prst="rect">
            <a:avLst/>
          </a:prstGeom>
        </p:spPr>
      </p:pic>
      <p:sp>
        <p:nvSpPr>
          <p:cNvPr id="190" name="Rectangle 189">
            <a:extLst>
              <a:ext uri="{FF2B5EF4-FFF2-40B4-BE49-F238E27FC236}">
                <a16:creationId xmlns:a16="http://schemas.microsoft.com/office/drawing/2014/main" id="{E6ECC14E-D2DC-4591-A232-AF4743DE0356}"/>
              </a:ext>
            </a:extLst>
          </p:cNvPr>
          <p:cNvSpPr/>
          <p:nvPr/>
        </p:nvSpPr>
        <p:spPr>
          <a:xfrm>
            <a:off x="10876495" y="849624"/>
            <a:ext cx="18051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Semester 5</a:t>
            </a:r>
          </a:p>
          <a:p>
            <a:r>
              <a:rPr lang="en-US" dirty="0"/>
              <a:t>Semester 6</a:t>
            </a:r>
          </a:p>
          <a:p>
            <a:r>
              <a:rPr lang="en-US" dirty="0"/>
              <a:t>Semester 7</a:t>
            </a:r>
          </a:p>
          <a:p>
            <a:r>
              <a:rPr lang="en-US" dirty="0"/>
              <a:t>Semester 8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6D0F619A-9B54-45B2-9D36-5CC0F76814C3}"/>
              </a:ext>
            </a:extLst>
          </p:cNvPr>
          <p:cNvSpPr txBox="1"/>
          <p:nvPr/>
        </p:nvSpPr>
        <p:spPr>
          <a:xfrm>
            <a:off x="4408426" y="1990761"/>
            <a:ext cx="1446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!G.NAVY.SHOE:!HOMCE:JESUS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299D3B3-DEBD-4A0A-A27C-6FC5326D7B4D}"/>
              </a:ext>
            </a:extLst>
          </p:cNvPr>
          <p:cNvCxnSpPr/>
          <p:nvPr/>
        </p:nvCxnSpPr>
        <p:spPr>
          <a:xfrm>
            <a:off x="9835025" y="5408136"/>
            <a:ext cx="1565080" cy="1355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8A8E2F5B-30C9-4627-AB9F-E860B23A9158}"/>
              </a:ext>
            </a:extLst>
          </p:cNvPr>
          <p:cNvCxnSpPr/>
          <p:nvPr/>
        </p:nvCxnSpPr>
        <p:spPr>
          <a:xfrm>
            <a:off x="68577" y="2322596"/>
            <a:ext cx="631928" cy="827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AC76A0C4-A629-435C-AFD5-D79B06C079E6}"/>
              </a:ext>
            </a:extLst>
          </p:cNvPr>
          <p:cNvSpPr txBox="1"/>
          <p:nvPr/>
        </p:nvSpPr>
        <p:spPr>
          <a:xfrm>
            <a:off x="995151" y="38241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E36175A2-F22B-452B-9F12-ACDAD74BC65B}"/>
              </a:ext>
            </a:extLst>
          </p:cNvPr>
          <p:cNvSpPr txBox="1"/>
          <p:nvPr/>
        </p:nvSpPr>
        <p:spPr>
          <a:xfrm>
            <a:off x="1520382" y="45989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F94C5A1A-D4B5-4950-9E3C-9001A23C146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946" y="2780815"/>
            <a:ext cx="648185" cy="648185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BABFE2D5-5E5C-47E5-89B3-966AD9A03C09}"/>
              </a:ext>
            </a:extLst>
          </p:cNvPr>
          <p:cNvSpPr/>
          <p:nvPr/>
        </p:nvSpPr>
        <p:spPr>
          <a:xfrm>
            <a:off x="2718849" y="2701263"/>
            <a:ext cx="1247860" cy="10614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8EEF302F-F053-4BE7-BD43-AD446F7D2322}"/>
              </a:ext>
            </a:extLst>
          </p:cNvPr>
          <p:cNvCxnSpPr/>
          <p:nvPr/>
        </p:nvCxnSpPr>
        <p:spPr>
          <a:xfrm flipV="1">
            <a:off x="2950739" y="2727276"/>
            <a:ext cx="576248" cy="70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B0A8D5C9-BBAF-4F38-805D-AF83A22AC629}"/>
              </a:ext>
            </a:extLst>
          </p:cNvPr>
          <p:cNvSpPr txBox="1"/>
          <p:nvPr/>
        </p:nvSpPr>
        <p:spPr>
          <a:xfrm>
            <a:off x="4314960" y="5115673"/>
            <a:ext cx="866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{STATE}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B7E4C7AE-449E-47F8-A1C0-2A208381A3CC}"/>
              </a:ext>
            </a:extLst>
          </p:cNvPr>
          <p:cNvSpPr txBox="1"/>
          <p:nvPr/>
        </p:nvSpPr>
        <p:spPr>
          <a:xfrm>
            <a:off x="4277906" y="5294099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Reputatoin</a:t>
            </a:r>
            <a:endParaRPr lang="en-US" sz="800" strike="sngStrike" dirty="0"/>
          </a:p>
          <a:p>
            <a:r>
              <a:rPr lang="en-US" sz="800" strike="sngStrike" dirty="0"/>
              <a:t>IBM SWAT ENGINER(SF)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641229-16F9-461F-8B3B-060F19DF85D4}"/>
              </a:ext>
            </a:extLst>
          </p:cNvPr>
          <p:cNvSpPr/>
          <p:nvPr/>
        </p:nvSpPr>
        <p:spPr>
          <a:xfrm>
            <a:off x="1931379" y="4933269"/>
            <a:ext cx="3528165" cy="17732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78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6C37A-30AE-4D60-A3B9-67735C05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616" y="2181278"/>
            <a:ext cx="1761619" cy="968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7B630-8373-4DDA-93A6-A695A9A5B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048" y="2181278"/>
            <a:ext cx="492596" cy="93045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B11646-B3EB-49F0-AD98-7239A091C531}"/>
              </a:ext>
            </a:extLst>
          </p:cNvPr>
          <p:cNvSpPr/>
          <p:nvPr/>
        </p:nvSpPr>
        <p:spPr>
          <a:xfrm>
            <a:off x="2186966" y="2181278"/>
            <a:ext cx="1562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Denis </a:t>
            </a:r>
            <a:r>
              <a:rPr lang="en-US" strike="sngStrike" dirty="0" err="1"/>
              <a:t>Groenitz</a:t>
            </a:r>
            <a:endParaRPr lang="en-US" strike="sngStrike" dirty="0"/>
          </a:p>
          <a:p>
            <a:r>
              <a:rPr lang="en-US" dirty="0"/>
              <a:t> </a:t>
            </a:r>
            <a:r>
              <a:rPr lang="en-US" strike="sngStrike" dirty="0" err="1"/>
              <a:t>linkenheim</a:t>
            </a:r>
            <a:endParaRPr lang="en-US" strike="sngStrik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C92C27-A208-4132-9321-9DB10CB166EB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0D6BB-89CE-47D3-A0C1-13836D56E92A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86387-17B7-40B5-891D-3471866451D1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3336AF-9F41-4FF2-8E33-9AF79162FC92}"/>
              </a:ext>
            </a:extLst>
          </p:cNvPr>
          <p:cNvCxnSpPr/>
          <p:nvPr/>
        </p:nvCxnSpPr>
        <p:spPr>
          <a:xfrm flipV="1">
            <a:off x="2186966" y="2338086"/>
            <a:ext cx="4468477" cy="4895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E838072-452A-4666-977F-3DA76F48CD7F}"/>
              </a:ext>
            </a:extLst>
          </p:cNvPr>
          <p:cNvSpPr/>
          <p:nvPr/>
        </p:nvSpPr>
        <p:spPr>
          <a:xfrm>
            <a:off x="3693132" y="2149940"/>
            <a:ext cx="2929045" cy="9304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206B6-14DB-47D1-877C-007D77E4561C}"/>
              </a:ext>
            </a:extLst>
          </p:cNvPr>
          <p:cNvSpPr txBox="1"/>
          <p:nvPr/>
        </p:nvSpPr>
        <p:spPr>
          <a:xfrm>
            <a:off x="3102015" y="1481559"/>
            <a:ext cx="320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G.HOMICIDE:IS-A-BELL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gorbahcev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douglass</a:t>
            </a:r>
            <a:r>
              <a:rPr lang="en-US" sz="800" strike="sngStrike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36BAA3-3463-479B-ABD3-4FC3144E5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063" y="3954975"/>
            <a:ext cx="907162" cy="13632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2EC128D-B8A3-48E3-8EB8-A51ED52F5F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281" y="4179369"/>
            <a:ext cx="1620094" cy="121654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40EE8F6-AC04-4677-8D0F-070769CAD126}"/>
              </a:ext>
            </a:extLst>
          </p:cNvPr>
          <p:cNvSpPr/>
          <p:nvPr/>
        </p:nvSpPr>
        <p:spPr>
          <a:xfrm>
            <a:off x="7083706" y="3807737"/>
            <a:ext cx="2740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filoli</a:t>
            </a:r>
            <a:r>
              <a:rPr lang="en-US" strike="sngStrike" dirty="0"/>
              <a:t> woodside dining room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F56178-6AEB-4145-BA73-31F8615D8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531" y="4177070"/>
            <a:ext cx="1525954" cy="12165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B29600B-F62C-493E-9094-F80D60EAB9EC}"/>
              </a:ext>
            </a:extLst>
          </p:cNvPr>
          <p:cNvSpPr txBox="1"/>
          <p:nvPr/>
        </p:nvSpPr>
        <p:spPr>
          <a:xfrm>
            <a:off x="7184014" y="3419871"/>
            <a:ext cx="2044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§Theft: 7473 Quartz Circle, Dublin, </a:t>
            </a:r>
            <a:r>
              <a:rPr lang="en-US" sz="800" dirty="0" err="1"/>
              <a:t>Califronia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39D57F-DC50-41D4-8F8C-43C5C9EC38CF}"/>
              </a:ext>
            </a:extLst>
          </p:cNvPr>
          <p:cNvSpPr/>
          <p:nvPr/>
        </p:nvSpPr>
        <p:spPr>
          <a:xfrm>
            <a:off x="10094186" y="3869292"/>
            <a:ext cx="18726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atlant</a:t>
            </a:r>
            <a:r>
              <a:rPr lang="en-US" sz="1000" dirty="0"/>
              <a:t> hotel </a:t>
            </a:r>
            <a:r>
              <a:rPr lang="en-US" sz="1000" dirty="0" err="1"/>
              <a:t>baden</a:t>
            </a:r>
            <a:r>
              <a:rPr lang="en-US" sz="1000" dirty="0"/>
              <a:t> </a:t>
            </a:r>
            <a:r>
              <a:rPr lang="en-US" sz="1000" dirty="0" err="1"/>
              <a:t>baden</a:t>
            </a:r>
            <a:r>
              <a:rPr lang="en-US" sz="1000" dirty="0"/>
              <a:t> </a:t>
            </a:r>
            <a:r>
              <a:rPr lang="en-US" sz="1000" dirty="0" err="1"/>
              <a:t>klavier</a:t>
            </a:r>
            <a:endParaRPr 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51EC89-99C7-4A4D-BC9D-B7EC5E1FC105}"/>
              </a:ext>
            </a:extLst>
          </p:cNvPr>
          <p:cNvSpPr txBox="1"/>
          <p:nvPr/>
        </p:nvSpPr>
        <p:spPr>
          <a:xfrm>
            <a:off x="8356922" y="2582847"/>
            <a:ext cx="353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WWI.FBI:WMD:CALFIROAI </a:t>
            </a:r>
            <a:r>
              <a:rPr lang="en-US" strike="sngStrike" dirty="0" err="1"/>
              <a:t>majorcar</a:t>
            </a:r>
            <a:endParaRPr lang="en-US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92C965-A0E2-48B4-A225-38B6E1F5A23E}"/>
              </a:ext>
            </a:extLst>
          </p:cNvPr>
          <p:cNvSpPr/>
          <p:nvPr/>
        </p:nvSpPr>
        <p:spPr>
          <a:xfrm>
            <a:off x="7083706" y="3886572"/>
            <a:ext cx="2740430" cy="163457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13E7AC-3DB3-4E57-A924-72A3EBE38C40}"/>
              </a:ext>
            </a:extLst>
          </p:cNvPr>
          <p:cNvSpPr/>
          <p:nvPr/>
        </p:nvSpPr>
        <p:spPr>
          <a:xfrm>
            <a:off x="3693132" y="3807737"/>
            <a:ext cx="1110362" cy="163457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1D25DC-11AD-4FD9-8A87-555D6D7AAFB3}"/>
              </a:ext>
            </a:extLst>
          </p:cNvPr>
          <p:cNvSpPr/>
          <p:nvPr/>
        </p:nvSpPr>
        <p:spPr>
          <a:xfrm>
            <a:off x="10094185" y="3886572"/>
            <a:ext cx="1872629" cy="163457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93E1F2E-14AE-48A6-977A-918EA4B21574}"/>
              </a:ext>
            </a:extLst>
          </p:cNvPr>
          <p:cNvCxnSpPr/>
          <p:nvPr/>
        </p:nvCxnSpPr>
        <p:spPr>
          <a:xfrm flipV="1">
            <a:off x="7511970" y="4115513"/>
            <a:ext cx="2037144" cy="120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C89970-89E5-418D-801E-B014F8E167AB}"/>
              </a:ext>
            </a:extLst>
          </p:cNvPr>
          <p:cNvCxnSpPr/>
          <p:nvPr/>
        </p:nvCxnSpPr>
        <p:spPr>
          <a:xfrm flipV="1">
            <a:off x="10252400" y="3807737"/>
            <a:ext cx="1642157" cy="125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329E24-699F-41DB-9D1E-635173E7C2CF}"/>
              </a:ext>
            </a:extLst>
          </p:cNvPr>
          <p:cNvSpPr txBox="1"/>
          <p:nvPr/>
        </p:nvSpPr>
        <p:spPr>
          <a:xfrm>
            <a:off x="5243276" y="1087570"/>
            <a:ext cx="139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!hard-to-find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34918B1-3298-425C-8D84-7ADC03666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390" y="2190680"/>
            <a:ext cx="900559" cy="90055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7896342-81C4-4493-8CAB-AEB37590663D}"/>
              </a:ext>
            </a:extLst>
          </p:cNvPr>
          <p:cNvSpPr/>
          <p:nvPr/>
        </p:nvSpPr>
        <p:spPr>
          <a:xfrm>
            <a:off x="10417215" y="1597237"/>
            <a:ext cx="1693762" cy="827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PAUL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1F8D93A-B5B2-4324-AE3E-8C85EB060D1F}"/>
              </a:ext>
            </a:extLst>
          </p:cNvPr>
          <p:cNvCxnSpPr/>
          <p:nvPr/>
        </p:nvCxnSpPr>
        <p:spPr>
          <a:xfrm flipV="1">
            <a:off x="6655443" y="2070810"/>
            <a:ext cx="1377387" cy="1349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B295C7B-0A5B-42CD-BC2A-957853600374}"/>
              </a:ext>
            </a:extLst>
          </p:cNvPr>
          <p:cNvSpPr/>
          <p:nvPr/>
        </p:nvSpPr>
        <p:spPr>
          <a:xfrm>
            <a:off x="6838124" y="2160780"/>
            <a:ext cx="933825" cy="9509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E86E96-257B-41FA-B8F4-ABE260E731D6}"/>
              </a:ext>
            </a:extLst>
          </p:cNvPr>
          <p:cNvCxnSpPr/>
          <p:nvPr/>
        </p:nvCxnSpPr>
        <p:spPr>
          <a:xfrm>
            <a:off x="6655443" y="2190680"/>
            <a:ext cx="1061752" cy="7614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73269E88-4D40-432A-821C-D8D219B7B5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78" y="2142938"/>
            <a:ext cx="1263208" cy="70739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FC6AB72-CA03-407A-AE02-5333062DFB48}"/>
              </a:ext>
            </a:extLst>
          </p:cNvPr>
          <p:cNvSpPr/>
          <p:nvPr/>
        </p:nvSpPr>
        <p:spPr>
          <a:xfrm>
            <a:off x="7890009" y="2107369"/>
            <a:ext cx="1308406" cy="9509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8FD066-8E95-446B-BE3F-B16CF1101FAA}"/>
              </a:ext>
            </a:extLst>
          </p:cNvPr>
          <p:cNvCxnSpPr/>
          <p:nvPr/>
        </p:nvCxnSpPr>
        <p:spPr>
          <a:xfrm flipV="1">
            <a:off x="7935207" y="1850891"/>
            <a:ext cx="1290992" cy="15689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EAEAD87-2DE3-45CB-87DA-80BA456991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35" y="1874301"/>
            <a:ext cx="944411" cy="70739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28658C0-75CA-4C3A-BD1C-A971F4DD052C}"/>
              </a:ext>
            </a:extLst>
          </p:cNvPr>
          <p:cNvSpPr/>
          <p:nvPr/>
        </p:nvSpPr>
        <p:spPr>
          <a:xfrm>
            <a:off x="7813193" y="1827032"/>
            <a:ext cx="957353" cy="7780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8805B3C-BA9E-4F38-89B8-786410B135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20" y="2069622"/>
            <a:ext cx="734067" cy="113151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FEDA56D-EA25-45A7-9487-8F21AA2FDE9D}"/>
              </a:ext>
            </a:extLst>
          </p:cNvPr>
          <p:cNvSpPr txBox="1"/>
          <p:nvPr/>
        </p:nvSpPr>
        <p:spPr>
          <a:xfrm>
            <a:off x="410506" y="1608677"/>
            <a:ext cx="25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41.§123 </a:t>
            </a:r>
            <a:r>
              <a:rPr lang="en-US" dirty="0" err="1"/>
              <a:t>Hausfreidsburch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5A1A3E7-B551-4417-A05B-6C2D1644F52E}"/>
              </a:ext>
            </a:extLst>
          </p:cNvPr>
          <p:cNvSpPr txBox="1"/>
          <p:nvPr/>
        </p:nvSpPr>
        <p:spPr>
          <a:xfrm>
            <a:off x="6196426" y="3573798"/>
            <a:ext cx="304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!CPVA </a:t>
            </a:r>
            <a:r>
              <a:rPr lang="en-US" strike="sngStrike" dirty="0"/>
              <a:t>(x/y) </a:t>
            </a:r>
            <a:r>
              <a:rPr lang="en-US" strike="sngStrike" dirty="0" err="1"/>
              <a:t>logicle</a:t>
            </a:r>
            <a:r>
              <a:rPr lang="en-US" strike="sngStrike" dirty="0"/>
              <a:t> roth.*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5F0020-7C7A-4D36-AF5B-674A25000F6F}"/>
              </a:ext>
            </a:extLst>
          </p:cNvPr>
          <p:cNvSpPr txBox="1"/>
          <p:nvPr/>
        </p:nvSpPr>
        <p:spPr>
          <a:xfrm>
            <a:off x="9753786" y="35275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CE7199F-A75F-4407-801D-313B0FCD22BC}"/>
              </a:ext>
            </a:extLst>
          </p:cNvPr>
          <p:cNvCxnSpPr/>
          <p:nvPr/>
        </p:nvCxnSpPr>
        <p:spPr>
          <a:xfrm flipH="1" flipV="1">
            <a:off x="7771949" y="4115513"/>
            <a:ext cx="713233" cy="127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4285622-82EF-46E3-AA53-79568C2CC84B}"/>
              </a:ext>
            </a:extLst>
          </p:cNvPr>
          <p:cNvCxnSpPr/>
          <p:nvPr/>
        </p:nvCxnSpPr>
        <p:spPr>
          <a:xfrm flipH="1" flipV="1">
            <a:off x="3766063" y="2181278"/>
            <a:ext cx="655141" cy="66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EA9E93E-8123-41BE-B220-BB0ABEB97D62}"/>
              </a:ext>
            </a:extLst>
          </p:cNvPr>
          <p:cNvSpPr/>
          <p:nvPr/>
        </p:nvSpPr>
        <p:spPr>
          <a:xfrm>
            <a:off x="3667214" y="1998129"/>
            <a:ext cx="502552" cy="2383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272CFA-29B9-475A-8745-3A11A46D235F}"/>
              </a:ext>
            </a:extLst>
          </p:cNvPr>
          <p:cNvSpPr txBox="1"/>
          <p:nvPr/>
        </p:nvSpPr>
        <p:spPr>
          <a:xfrm>
            <a:off x="3252486" y="1180618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cherrywaterliquer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F0B4383-F810-4698-A516-238D61CF27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86966" y="3527593"/>
            <a:ext cx="390476" cy="13809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CB5C71-C404-4E4D-ABB9-395E1684F5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97" y="3549289"/>
            <a:ext cx="676143" cy="81137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0CACE3C-D2EB-4ECE-AC82-8A6267F7054D}"/>
              </a:ext>
            </a:extLst>
          </p:cNvPr>
          <p:cNvSpPr txBox="1"/>
          <p:nvPr/>
        </p:nvSpPr>
        <p:spPr>
          <a:xfrm>
            <a:off x="1084382" y="3321278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ATOMCLOIC(HOCME:UR_UR_OPI)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18F6AFA-FE63-40D9-AAA0-34476DD10FF1}"/>
              </a:ext>
            </a:extLst>
          </p:cNvPr>
          <p:cNvCxnSpPr/>
          <p:nvPr/>
        </p:nvCxnSpPr>
        <p:spPr>
          <a:xfrm flipV="1">
            <a:off x="923820" y="3466511"/>
            <a:ext cx="861651" cy="12373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BCD9821-CA33-4E82-A018-7854D1270296}"/>
              </a:ext>
            </a:extLst>
          </p:cNvPr>
          <p:cNvCxnSpPr>
            <a:cxnSpLocks/>
          </p:cNvCxnSpPr>
          <p:nvPr/>
        </p:nvCxnSpPr>
        <p:spPr>
          <a:xfrm flipV="1">
            <a:off x="1956571" y="3429001"/>
            <a:ext cx="687339" cy="1540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DD14954-8DC9-497A-8635-0A0CEFC19F1D}"/>
              </a:ext>
            </a:extLst>
          </p:cNvPr>
          <p:cNvSpPr/>
          <p:nvPr/>
        </p:nvSpPr>
        <p:spPr>
          <a:xfrm>
            <a:off x="778082" y="3538245"/>
            <a:ext cx="1453407" cy="14639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9F49E1B-D313-4EF5-8ED1-7598D0C7A1E2}"/>
              </a:ext>
            </a:extLst>
          </p:cNvPr>
          <p:cNvCxnSpPr>
            <a:stCxn id="14" idx="1"/>
          </p:cNvCxnSpPr>
          <p:nvPr/>
        </p:nvCxnSpPr>
        <p:spPr>
          <a:xfrm flipH="1">
            <a:off x="2300200" y="2615169"/>
            <a:ext cx="1392932" cy="1079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C65D0BD-57AC-4A8A-9662-6F3653578C05}"/>
              </a:ext>
            </a:extLst>
          </p:cNvPr>
          <p:cNvCxnSpPr/>
          <p:nvPr/>
        </p:nvCxnSpPr>
        <p:spPr>
          <a:xfrm>
            <a:off x="3888113" y="2481550"/>
            <a:ext cx="7430678" cy="222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74CFAE5-355B-4521-88AB-8EAACD34C6EA}"/>
              </a:ext>
            </a:extLst>
          </p:cNvPr>
          <p:cNvCxnSpPr/>
          <p:nvPr/>
        </p:nvCxnSpPr>
        <p:spPr>
          <a:xfrm flipV="1">
            <a:off x="3907915" y="2683942"/>
            <a:ext cx="4807460" cy="4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33071E3-14E8-4937-93BF-74A1676D75B4}"/>
              </a:ext>
            </a:extLst>
          </p:cNvPr>
          <p:cNvSpPr txBox="1"/>
          <p:nvPr/>
        </p:nvSpPr>
        <p:spPr>
          <a:xfrm>
            <a:off x="68227" y="5725651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  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0404A2D-14F5-492B-9B3C-1D215D6572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25" y="5786389"/>
            <a:ext cx="833168" cy="833168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375779B-DF10-4870-9D2F-40A54ED756D4}"/>
              </a:ext>
            </a:extLst>
          </p:cNvPr>
          <p:cNvCxnSpPr>
            <a:cxnSpLocks/>
          </p:cNvCxnSpPr>
          <p:nvPr/>
        </p:nvCxnSpPr>
        <p:spPr>
          <a:xfrm>
            <a:off x="3845532" y="2767569"/>
            <a:ext cx="2401328" cy="3208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F6DBB4A7-CA05-4EE5-9129-CF90B788B6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945" y="5795231"/>
            <a:ext cx="450628" cy="679636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443874A-2D02-4A3A-A145-E158BE2ACBF3}"/>
              </a:ext>
            </a:extLst>
          </p:cNvPr>
          <p:cNvCxnSpPr/>
          <p:nvPr/>
        </p:nvCxnSpPr>
        <p:spPr>
          <a:xfrm>
            <a:off x="7113111" y="5795231"/>
            <a:ext cx="987588" cy="73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0BB8CC8-F1D1-4358-9937-278FE26819FC}"/>
              </a:ext>
            </a:extLst>
          </p:cNvPr>
          <p:cNvSpPr/>
          <p:nvPr/>
        </p:nvSpPr>
        <p:spPr>
          <a:xfrm>
            <a:off x="7263665" y="5842483"/>
            <a:ext cx="589913" cy="74207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D485A15-DF57-469F-BC36-77FC4FD185EA}"/>
              </a:ext>
            </a:extLst>
          </p:cNvPr>
          <p:cNvSpPr txBox="1"/>
          <p:nvPr/>
        </p:nvSpPr>
        <p:spPr>
          <a:xfrm>
            <a:off x="7935207" y="5976534"/>
            <a:ext cx="43740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CHEKCK CPOINCHARLI(HOCMIEP:SUNSTORK)</a:t>
            </a:r>
          </a:p>
          <a:p>
            <a:r>
              <a:rPr lang="en-US" sz="800" strike="sngStrike" dirty="0"/>
              <a:t>Wedding food </a:t>
            </a:r>
            <a:r>
              <a:rPr lang="en-US" sz="800" strike="sngStrike" dirty="0" err="1"/>
              <a:t>rene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F26A4C0-A52A-4C02-8BCE-623A96633BAA}"/>
              </a:ext>
            </a:extLst>
          </p:cNvPr>
          <p:cNvSpPr/>
          <p:nvPr/>
        </p:nvSpPr>
        <p:spPr>
          <a:xfrm>
            <a:off x="4677282" y="5786390"/>
            <a:ext cx="947595" cy="9174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D9EF8C9-2F1D-4693-AC96-87592A09BD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50" y="5842483"/>
            <a:ext cx="777074" cy="777074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EFB7B9-B85F-4313-BA60-F3EEF1FD8F51}"/>
              </a:ext>
            </a:extLst>
          </p:cNvPr>
          <p:cNvCxnSpPr/>
          <p:nvPr/>
        </p:nvCxnSpPr>
        <p:spPr>
          <a:xfrm>
            <a:off x="965296" y="5693532"/>
            <a:ext cx="11026595" cy="88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EB7BBCC-74EC-4ED7-86DF-F769E4B4E47F}"/>
              </a:ext>
            </a:extLst>
          </p:cNvPr>
          <p:cNvCxnSpPr/>
          <p:nvPr/>
        </p:nvCxnSpPr>
        <p:spPr>
          <a:xfrm>
            <a:off x="956951" y="3101798"/>
            <a:ext cx="11026595" cy="88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E362E56-9ADC-4DE9-9DB2-5817B8DACE0D}"/>
              </a:ext>
            </a:extLst>
          </p:cNvPr>
          <p:cNvSpPr txBox="1"/>
          <p:nvPr/>
        </p:nvSpPr>
        <p:spPr>
          <a:xfrm>
            <a:off x="1205082" y="1426602"/>
            <a:ext cx="17331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(</a:t>
            </a:r>
            <a:r>
              <a:rPr lang="en-US" sz="1000" strike="sngStrike" dirty="0" err="1"/>
              <a:t>transl</a:t>
            </a:r>
            <a:r>
              <a:rPr lang="en-US" sz="1000" strike="sngStrike" dirty="0"/>
              <a:t>) Breaking and Entering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0E0DB96-B13E-4920-AB45-524DD43B6BF8}"/>
              </a:ext>
            </a:extLst>
          </p:cNvPr>
          <p:cNvSpPr/>
          <p:nvPr/>
        </p:nvSpPr>
        <p:spPr>
          <a:xfrm>
            <a:off x="3638625" y="5818958"/>
            <a:ext cx="947595" cy="9174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74C565DA-7046-498B-A684-D0F029ADF7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39767" y="5876380"/>
            <a:ext cx="847619" cy="847619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1DB4F04D-F03D-4BA8-B5F5-1A0B7F64F1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8808" y="5850067"/>
            <a:ext cx="542857" cy="76190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F725B01-E00D-4D0C-A743-20239CBDB413}"/>
              </a:ext>
            </a:extLst>
          </p:cNvPr>
          <p:cNvSpPr txBox="1"/>
          <p:nvPr/>
        </p:nvSpPr>
        <p:spPr>
          <a:xfrm>
            <a:off x="635914" y="6458416"/>
            <a:ext cx="361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PON CHARI(FBIW:MDI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rene</a:t>
            </a:r>
            <a:r>
              <a:rPr lang="en-US" sz="800" strike="sngStrike" dirty="0"/>
              <a:t> handball</a:t>
            </a:r>
            <a:r>
              <a:rPr lang="en-US" dirty="0"/>
              <a:t>)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F15CE00-3644-4C88-BF91-98771656C120}"/>
              </a:ext>
            </a:extLst>
          </p:cNvPr>
          <p:cNvCxnSpPr/>
          <p:nvPr/>
        </p:nvCxnSpPr>
        <p:spPr>
          <a:xfrm>
            <a:off x="1290853" y="5963468"/>
            <a:ext cx="1143047" cy="26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94294D54-0014-46B0-8642-A6BAAD1CED86}"/>
              </a:ext>
            </a:extLst>
          </p:cNvPr>
          <p:cNvSpPr/>
          <p:nvPr/>
        </p:nvSpPr>
        <p:spPr>
          <a:xfrm>
            <a:off x="1459183" y="5833641"/>
            <a:ext cx="738600" cy="73323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10AFD57-27D2-4DFA-8685-4D0ED49915A5}"/>
              </a:ext>
            </a:extLst>
          </p:cNvPr>
          <p:cNvSpPr/>
          <p:nvPr/>
        </p:nvSpPr>
        <p:spPr>
          <a:xfrm>
            <a:off x="5684718" y="5819607"/>
            <a:ext cx="947595" cy="9174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E715823-A0C5-4C7B-A4A7-DE4854710806}"/>
              </a:ext>
            </a:extLst>
          </p:cNvPr>
          <p:cNvCxnSpPr/>
          <p:nvPr/>
        </p:nvCxnSpPr>
        <p:spPr>
          <a:xfrm flipV="1">
            <a:off x="5739767" y="5839304"/>
            <a:ext cx="1126223" cy="600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8DC15E9-19D9-4230-B436-7AEEFDB6E39C}"/>
              </a:ext>
            </a:extLst>
          </p:cNvPr>
          <p:cNvSpPr/>
          <p:nvPr/>
        </p:nvSpPr>
        <p:spPr>
          <a:xfrm>
            <a:off x="5274588" y="849157"/>
            <a:ext cx="1586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Denis </a:t>
            </a:r>
            <a:r>
              <a:rPr lang="en-US" b="1" strike="sngStrike" dirty="0" err="1"/>
              <a:t>Groenitz</a:t>
            </a:r>
            <a:endParaRPr lang="en-US" b="1" strike="sngStrike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191A69F-8657-4C45-A7E5-CA799DE061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03209" y="843177"/>
            <a:ext cx="209902" cy="74233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4C1AE38-135D-4683-8B04-DEF57BE64B2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9484" y="5837462"/>
            <a:ext cx="209902" cy="742335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2FB61F57-0EAB-45D7-9262-1452FD76E210}"/>
              </a:ext>
            </a:extLst>
          </p:cNvPr>
          <p:cNvSpPr/>
          <p:nvPr/>
        </p:nvSpPr>
        <p:spPr>
          <a:xfrm>
            <a:off x="6737940" y="5818958"/>
            <a:ext cx="288166" cy="9174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01E7815-BA1F-4CB0-BA65-E2CAD3561F47}"/>
              </a:ext>
            </a:extLst>
          </p:cNvPr>
          <p:cNvSpPr/>
          <p:nvPr/>
        </p:nvSpPr>
        <p:spPr>
          <a:xfrm>
            <a:off x="6840409" y="855818"/>
            <a:ext cx="288166" cy="9174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8AC592B-1139-4095-AE44-50B557657862}"/>
              </a:ext>
            </a:extLst>
          </p:cNvPr>
          <p:cNvSpPr/>
          <p:nvPr/>
        </p:nvSpPr>
        <p:spPr>
          <a:xfrm>
            <a:off x="2249766" y="3549289"/>
            <a:ext cx="423518" cy="134157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752645C-114C-454A-B0ED-1A397F0EDD8E}"/>
              </a:ext>
            </a:extLst>
          </p:cNvPr>
          <p:cNvCxnSpPr>
            <a:endCxn id="106" idx="3"/>
          </p:cNvCxnSpPr>
          <p:nvPr/>
        </p:nvCxnSpPr>
        <p:spPr>
          <a:xfrm>
            <a:off x="6999386" y="1426602"/>
            <a:ext cx="26720" cy="48510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4BC7F22-BFF3-47FA-9086-71AB00874183}"/>
              </a:ext>
            </a:extLst>
          </p:cNvPr>
          <p:cNvCxnSpPr>
            <a:cxnSpLocks/>
          </p:cNvCxnSpPr>
          <p:nvPr/>
        </p:nvCxnSpPr>
        <p:spPr>
          <a:xfrm flipH="1">
            <a:off x="2336038" y="1433138"/>
            <a:ext cx="4739439" cy="25218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B42E5C5E-0B59-4CFA-AD5F-97C1EB3BA081}"/>
              </a:ext>
            </a:extLst>
          </p:cNvPr>
          <p:cNvSpPr txBox="1"/>
          <p:nvPr/>
        </p:nvSpPr>
        <p:spPr>
          <a:xfrm>
            <a:off x="135769" y="31269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7058061-BA40-4526-9B32-B830F821A53F}"/>
              </a:ext>
            </a:extLst>
          </p:cNvPr>
          <p:cNvSpPr txBox="1"/>
          <p:nvPr/>
        </p:nvSpPr>
        <p:spPr>
          <a:xfrm rot="19938175">
            <a:off x="3931848" y="2310845"/>
            <a:ext cx="240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MARCH 20</a:t>
            </a:r>
            <a:r>
              <a:rPr lang="en-US" b="1" baseline="30000" dirty="0"/>
              <a:t>th</a:t>
            </a:r>
            <a:r>
              <a:rPr lang="en-US" b="1" dirty="0"/>
              <a:t>.KOCEMAN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57F8476-D6B6-484B-BC80-45B19810C4B7}"/>
              </a:ext>
            </a:extLst>
          </p:cNvPr>
          <p:cNvSpPr txBox="1"/>
          <p:nvPr/>
        </p:nvSpPr>
        <p:spPr>
          <a:xfrm>
            <a:off x="7323523" y="1298975"/>
            <a:ext cx="24288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send shitty people and guy </a:t>
            </a:r>
            <a:r>
              <a:rPr lang="en-US" sz="800" strike="sngStrike" dirty="0" err="1"/>
              <a:t>kilsl</a:t>
            </a:r>
            <a:r>
              <a:rPr lang="en-US" sz="800" strike="sngStrike" dirty="0"/>
              <a:t> people</a:t>
            </a:r>
          </a:p>
          <a:p>
            <a:r>
              <a:rPr lang="en-US" sz="800" strike="sngStrike" dirty="0"/>
              <a:t>[x] no, fuck (</a:t>
            </a:r>
            <a:r>
              <a:rPr lang="en-US" sz="800" strike="sngStrike" dirty="0" err="1"/>
              <a:t>utranL</a:t>
            </a:r>
            <a:r>
              <a:rPr lang="en-US" sz="800" strike="sngStrike" dirty="0"/>
              <a:t>) fuck no.   </a:t>
            </a:r>
            <a:r>
              <a:rPr lang="en-US" sz="800" strike="sngStrike" dirty="0" err="1"/>
              <a:t>Hirs</a:t>
            </a:r>
            <a:r>
              <a:rPr lang="en-US" sz="800" strike="sngStrike" dirty="0"/>
              <a:t> other killer. GTFWA</a:t>
            </a:r>
          </a:p>
          <a:p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8CF2C92-90B5-474B-8CC5-187B74051BCB}"/>
              </a:ext>
            </a:extLst>
          </p:cNvPr>
          <p:cNvSpPr/>
          <p:nvPr/>
        </p:nvSpPr>
        <p:spPr>
          <a:xfrm>
            <a:off x="10498238" y="903531"/>
            <a:ext cx="1693762" cy="4117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KING.WEASPONS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E0582A09-4055-4E74-84C6-D17B1959574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13942" y="1248144"/>
            <a:ext cx="928957" cy="519616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7692DAA6-7C34-45E7-988F-3F69A6535D1B}"/>
              </a:ext>
            </a:extLst>
          </p:cNvPr>
          <p:cNvSpPr/>
          <p:nvPr/>
        </p:nvSpPr>
        <p:spPr>
          <a:xfrm>
            <a:off x="7419421" y="1226442"/>
            <a:ext cx="1879058" cy="51310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DECC247-5352-4FC0-A6BC-615ED5E4F31B}"/>
              </a:ext>
            </a:extLst>
          </p:cNvPr>
          <p:cNvCxnSpPr/>
          <p:nvPr/>
        </p:nvCxnSpPr>
        <p:spPr>
          <a:xfrm flipV="1">
            <a:off x="5089809" y="1195697"/>
            <a:ext cx="1583683" cy="18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35D9D2F-DA00-4EB1-BCBF-1F47133EF052}"/>
              </a:ext>
            </a:extLst>
          </p:cNvPr>
          <p:cNvCxnSpPr>
            <a:cxnSpLocks/>
          </p:cNvCxnSpPr>
          <p:nvPr/>
        </p:nvCxnSpPr>
        <p:spPr>
          <a:xfrm flipH="1">
            <a:off x="4069206" y="1507600"/>
            <a:ext cx="2956900" cy="7968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0AB4222-CB1A-4CBB-B84D-44A7E99C6465}"/>
              </a:ext>
            </a:extLst>
          </p:cNvPr>
          <p:cNvSpPr/>
          <p:nvPr/>
        </p:nvSpPr>
        <p:spPr>
          <a:xfrm>
            <a:off x="1705958" y="825184"/>
            <a:ext cx="21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kepler-std-semicondensed-dis"/>
              </a:rPr>
              <a:t>Reagan &amp; Gorbachev</a:t>
            </a:r>
            <a:endParaRPr lang="en-US" b="1" i="0" dirty="0">
              <a:solidFill>
                <a:srgbClr val="000000"/>
              </a:solidFill>
              <a:effectLst/>
              <a:latin typeface="kepler-std-semicondensed-dis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C58D06C7-AB38-49D0-8162-09FB3F7BDA37}"/>
              </a:ext>
            </a:extLst>
          </p:cNvPr>
          <p:cNvSpPr/>
          <p:nvPr/>
        </p:nvSpPr>
        <p:spPr>
          <a:xfrm>
            <a:off x="1498335" y="999273"/>
            <a:ext cx="287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rgbClr val="000000"/>
                </a:solidFill>
                <a:latin typeface="Karla"/>
              </a:rPr>
              <a:t>DECEMBER 11, 2020 1:12PM</a:t>
            </a:r>
            <a:endParaRPr lang="en-US" dirty="0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019557B6-5ED2-4275-9014-A3E7F837340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24169" y="879122"/>
            <a:ext cx="1528954" cy="1175421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7D7C0022-2030-4337-B756-55FE24863012}"/>
              </a:ext>
            </a:extLst>
          </p:cNvPr>
          <p:cNvSpPr/>
          <p:nvPr/>
        </p:nvSpPr>
        <p:spPr>
          <a:xfrm>
            <a:off x="36157" y="859442"/>
            <a:ext cx="12127299" cy="596060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8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6E259A-E3FA-4AB4-BE6B-F88A5FC93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75" y="1558108"/>
            <a:ext cx="2036121" cy="20361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D483E5-0320-4455-B4AF-BE842209E359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7C55A8-99A9-47A6-87A2-D94731FA918B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43519EE-FC7F-471F-A349-B3A7DB04EC8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4C9C5-16DE-4541-BE39-A7ACE8166EC4}"/>
              </a:ext>
            </a:extLst>
          </p:cNvPr>
          <p:cNvSpPr txBox="1"/>
          <p:nvPr/>
        </p:nvSpPr>
        <p:spPr>
          <a:xfrm>
            <a:off x="3252486" y="1180618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cherrywaterliquer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06D04-09B8-421A-882B-C13D8A0CD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39" y="1558108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16C9A3-7F1E-4859-A37F-5EA41EB7B6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261" y="1609171"/>
            <a:ext cx="2646744" cy="198505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A54449-A172-402D-883B-2C6C4A055297}"/>
              </a:ext>
            </a:extLst>
          </p:cNvPr>
          <p:cNvSpPr/>
          <p:nvPr/>
        </p:nvSpPr>
        <p:spPr>
          <a:xfrm>
            <a:off x="2697305" y="1537057"/>
            <a:ext cx="2036120" cy="205717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DD1C33-0A84-4CA3-B149-1A75EBAEBD47}"/>
              </a:ext>
            </a:extLst>
          </p:cNvPr>
          <p:cNvSpPr/>
          <p:nvPr/>
        </p:nvSpPr>
        <p:spPr>
          <a:xfrm>
            <a:off x="5330261" y="1507571"/>
            <a:ext cx="2783592" cy="21936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587E4E-DC64-45BD-A599-557A76FE595D}"/>
              </a:ext>
            </a:extLst>
          </p:cNvPr>
          <p:cNvSpPr/>
          <p:nvPr/>
        </p:nvSpPr>
        <p:spPr>
          <a:xfrm>
            <a:off x="359839" y="1572576"/>
            <a:ext cx="2178088" cy="21936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8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1206E3-E2FE-4BBE-AD57-E7D8A9AE2428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54D6A-D179-4097-B02A-1A88B6022B6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1ACEA-CB3C-43DA-8DCA-B168CE7E8A2D}"/>
              </a:ext>
            </a:extLst>
          </p:cNvPr>
          <p:cNvSpPr/>
          <p:nvPr/>
        </p:nvSpPr>
        <p:spPr>
          <a:xfrm>
            <a:off x="204690" y="748882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E777EE-A114-4871-918F-8E35F051B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997" y="1172022"/>
            <a:ext cx="2886075" cy="158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BFCB06-4B46-45F0-A60E-F2EA2923D3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376" y="1210122"/>
            <a:ext cx="2962275" cy="1543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B26C4D-5273-43C7-BCD8-8FC91A11DE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7" y="1152835"/>
            <a:ext cx="2952750" cy="1552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B37DD8-DF8C-452C-9C28-21571BFCB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54" y="5815989"/>
            <a:ext cx="1686404" cy="8565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232A65-9DC2-4B86-9703-A1EB4EE795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86" y="5908620"/>
            <a:ext cx="1527983" cy="74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1127F9-F8B8-4ED5-8B56-C61F481018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301" y="5711816"/>
            <a:ext cx="2153365" cy="10665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52A984-4071-423A-B8BA-C33CE11EF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356" y="5711815"/>
            <a:ext cx="1989264" cy="96075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1DD0D4-E18F-47D1-86FA-400D515AF9FF}"/>
              </a:ext>
            </a:extLst>
          </p:cNvPr>
          <p:cNvCxnSpPr>
            <a:endCxn id="20" idx="3"/>
          </p:cNvCxnSpPr>
          <p:nvPr/>
        </p:nvCxnSpPr>
        <p:spPr>
          <a:xfrm flipV="1">
            <a:off x="8206451" y="6192195"/>
            <a:ext cx="1087169" cy="677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8B89F0D9-8422-467C-8026-83EBCB5EC0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289" y="5711255"/>
            <a:ext cx="1958232" cy="96075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64EFA4F-B31C-4A8A-A479-D02D47822D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10" y="4580652"/>
            <a:ext cx="1930832" cy="103145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AED2453-B3E4-4DA9-A37F-D2B58ADD1E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7" y="2791003"/>
            <a:ext cx="2080771" cy="155257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9EC4CA0-19C7-48CF-809C-1237A2BFF43C}"/>
              </a:ext>
            </a:extLst>
          </p:cNvPr>
          <p:cNvSpPr/>
          <p:nvPr/>
        </p:nvSpPr>
        <p:spPr>
          <a:xfrm>
            <a:off x="603883" y="4479469"/>
            <a:ext cx="11559573" cy="232899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816481-0EDC-4607-813A-167DD160761C}"/>
              </a:ext>
            </a:extLst>
          </p:cNvPr>
          <p:cNvSpPr/>
          <p:nvPr/>
        </p:nvSpPr>
        <p:spPr>
          <a:xfrm>
            <a:off x="0" y="1010331"/>
            <a:ext cx="12163456" cy="584766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F0082A-58DB-4CFF-BF3F-7FFEE192603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E19C09-7217-49CC-8DE3-58B001CC7D0F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21F184-4F89-4FF1-B733-E7788B853A84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592D9-DC76-4638-B5F1-DD259E741A27}"/>
              </a:ext>
            </a:extLst>
          </p:cNvPr>
          <p:cNvSpPr/>
          <p:nvPr/>
        </p:nvSpPr>
        <p:spPr>
          <a:xfrm>
            <a:off x="7308105" y="3100493"/>
            <a:ext cx="2183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kepler-std-semicondensed-dis"/>
              </a:rPr>
              <a:t>Reagan &amp; Gorbachev</a:t>
            </a:r>
            <a:endParaRPr lang="en-US" b="1" i="0" dirty="0">
              <a:solidFill>
                <a:srgbClr val="000000"/>
              </a:solidFill>
              <a:effectLst/>
              <a:latin typeface="kepler-std-semicondensed-di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ADAA3-D8FC-4BEA-A06F-6BA335848C0B}"/>
              </a:ext>
            </a:extLst>
          </p:cNvPr>
          <p:cNvSpPr/>
          <p:nvPr/>
        </p:nvSpPr>
        <p:spPr>
          <a:xfrm>
            <a:off x="7575044" y="3673025"/>
            <a:ext cx="2879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rgbClr val="000000"/>
                </a:solidFill>
                <a:latin typeface="Karla"/>
              </a:rPr>
              <a:t>DECEMBER 11, 2020 1:12PM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A5153E-28DE-442E-84E7-32FA58754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42" y="1388747"/>
            <a:ext cx="5676839" cy="43642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5CEE60-6ECF-4395-8A72-8DA9E339373A}"/>
              </a:ext>
            </a:extLst>
          </p:cNvPr>
          <p:cNvSpPr txBox="1"/>
          <p:nvPr/>
        </p:nvSpPr>
        <p:spPr>
          <a:xfrm>
            <a:off x="7308105" y="1551008"/>
            <a:ext cx="34708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FBI:WMD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73FBF7-A6E0-464A-AC6B-B7DE10FCED96}"/>
              </a:ext>
            </a:extLst>
          </p:cNvPr>
          <p:cNvSpPr txBox="1"/>
          <p:nvPr/>
        </p:nvSpPr>
        <p:spPr>
          <a:xfrm>
            <a:off x="8194876" y="2527961"/>
            <a:ext cx="186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Ghoheh</a:t>
            </a:r>
            <a:r>
              <a:rPr lang="en-US" strike="sngStrike" dirty="0"/>
              <a:t>(</a:t>
            </a:r>
            <a:r>
              <a:rPr lang="en-US" strike="sngStrike" dirty="0" err="1"/>
              <a:t>majocaa</a:t>
            </a:r>
            <a:r>
              <a:rPr lang="en-US" strike="sngStrike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520C63-513A-4A33-94A1-ED867493D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687" y="3635956"/>
            <a:ext cx="4540646" cy="23930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7D61F3-C073-4797-A9F5-5799BFB8D4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524" y="3246699"/>
            <a:ext cx="949534" cy="14268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FC4C2B-DB36-4DF9-9A23-1DA4A485B559}"/>
              </a:ext>
            </a:extLst>
          </p:cNvPr>
          <p:cNvCxnSpPr/>
          <p:nvPr/>
        </p:nvCxnSpPr>
        <p:spPr>
          <a:xfrm>
            <a:off x="11123271" y="3429000"/>
            <a:ext cx="856526" cy="172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D44A5-B3AC-4257-961F-CBDD6E2AAC3D}"/>
              </a:ext>
            </a:extLst>
          </p:cNvPr>
          <p:cNvSpPr/>
          <p:nvPr/>
        </p:nvSpPr>
        <p:spPr>
          <a:xfrm>
            <a:off x="11029333" y="3225800"/>
            <a:ext cx="906094" cy="144779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C3A80F-99DA-4D5D-99C2-AD0073F87429}"/>
              </a:ext>
            </a:extLst>
          </p:cNvPr>
          <p:cNvCxnSpPr/>
          <p:nvPr/>
        </p:nvCxnSpPr>
        <p:spPr>
          <a:xfrm>
            <a:off x="11123271" y="2897293"/>
            <a:ext cx="856526" cy="2427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57C8356-4489-4886-B2DF-770332B7B342}"/>
              </a:ext>
            </a:extLst>
          </p:cNvPr>
          <p:cNvSpPr txBox="1"/>
          <p:nvPr/>
        </p:nvSpPr>
        <p:spPr>
          <a:xfrm>
            <a:off x="8047337" y="2748661"/>
            <a:ext cx="3237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MAINSTREE(G.v2:FRI:KINAPPIGN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15236BE-2EF8-4482-994C-872F01D72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494" y="3807202"/>
            <a:ext cx="856526" cy="1069593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4E0EEE-5C4E-47DA-AF5B-2D2D6B13CD7C}"/>
              </a:ext>
            </a:extLst>
          </p:cNvPr>
          <p:cNvCxnSpPr/>
          <p:nvPr/>
        </p:nvCxnSpPr>
        <p:spPr>
          <a:xfrm>
            <a:off x="10844397" y="3469825"/>
            <a:ext cx="1817004" cy="2057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DCBFFCD-93C8-4996-9F4E-12D31100D9BE}"/>
              </a:ext>
            </a:extLst>
          </p:cNvPr>
          <p:cNvSpPr/>
          <p:nvPr/>
        </p:nvSpPr>
        <p:spPr>
          <a:xfrm>
            <a:off x="11181103" y="3577632"/>
            <a:ext cx="906094" cy="144779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662637-AF63-4E40-99F1-D6DD67C32A01}"/>
              </a:ext>
            </a:extLst>
          </p:cNvPr>
          <p:cNvSpPr/>
          <p:nvPr/>
        </p:nvSpPr>
        <p:spPr>
          <a:xfrm>
            <a:off x="10970835" y="3251679"/>
            <a:ext cx="1116361" cy="191270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69B48-4B1A-4B74-B0BC-86A2138D03ED}"/>
              </a:ext>
            </a:extLst>
          </p:cNvPr>
          <p:cNvSpPr txBox="1"/>
          <p:nvPr/>
        </p:nvSpPr>
        <p:spPr>
          <a:xfrm>
            <a:off x="10498872" y="2427351"/>
            <a:ext cx="186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!G.VIRGINA.MARY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3BFE2-F2B7-41A7-BC8E-CAC009177625}"/>
              </a:ext>
            </a:extLst>
          </p:cNvPr>
          <p:cNvSpPr/>
          <p:nvPr/>
        </p:nvSpPr>
        <p:spPr>
          <a:xfrm>
            <a:off x="6287152" y="2733789"/>
            <a:ext cx="976226" cy="342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DC3B77-D120-43B3-B1D7-8C96A96DF5E6}"/>
              </a:ext>
            </a:extLst>
          </p:cNvPr>
          <p:cNvSpPr/>
          <p:nvPr/>
        </p:nvSpPr>
        <p:spPr>
          <a:xfrm>
            <a:off x="6214221" y="3076003"/>
            <a:ext cx="1111885" cy="4583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D00EA-DFE1-4406-BF79-1C3A7EFD1390}"/>
              </a:ext>
            </a:extLst>
          </p:cNvPr>
          <p:cNvSpPr txBox="1"/>
          <p:nvPr/>
        </p:nvSpPr>
        <p:spPr>
          <a:xfrm>
            <a:off x="6287152" y="3148160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B7FA1-C992-4142-9B11-69A8E6B2905B}"/>
              </a:ext>
            </a:extLst>
          </p:cNvPr>
          <p:cNvSpPr txBox="1"/>
          <p:nvPr/>
        </p:nvSpPr>
        <p:spPr>
          <a:xfrm>
            <a:off x="6261192" y="292425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2019-2023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EC6DD7A-08F0-4025-9BF3-8C16F65334F4}"/>
              </a:ext>
            </a:extLst>
          </p:cNvPr>
          <p:cNvCxnSpPr>
            <a:stCxn id="7" idx="3"/>
          </p:cNvCxnSpPr>
          <p:nvPr/>
        </p:nvCxnSpPr>
        <p:spPr>
          <a:xfrm flipH="1">
            <a:off x="7663070" y="3285159"/>
            <a:ext cx="1828133" cy="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9AA99F3-9157-48BB-B25E-2DCFFB7382C7}"/>
              </a:ext>
            </a:extLst>
          </p:cNvPr>
          <p:cNvSpPr/>
          <p:nvPr/>
        </p:nvSpPr>
        <p:spPr>
          <a:xfrm>
            <a:off x="0" y="1010331"/>
            <a:ext cx="12163456" cy="584766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1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12CBD6-4DBB-421E-B6BE-D6E2D2409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0"/>
            <a:ext cx="5553075" cy="3238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544FD0-05C9-4F23-A72B-9F302F6B35C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08982B-EA2F-491A-A065-72FB2A479AD7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7A0E02-184F-4BAA-9420-2CEA32E60EAE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2C9DD2-C5B0-4425-93C5-1E66991DD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1076324"/>
            <a:ext cx="5434013" cy="3449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9BC6F4-9F92-46A5-A85E-115863D45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62" y="4073345"/>
            <a:ext cx="3486304" cy="2432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6CFDA-6A1C-4C79-8F9D-48044FE66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112" y="4073345"/>
            <a:ext cx="3486304" cy="2432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EBE888-41CB-4AB6-8F86-27623395950F}"/>
              </a:ext>
            </a:extLst>
          </p:cNvPr>
          <p:cNvSpPr txBox="1"/>
          <p:nvPr/>
        </p:nvSpPr>
        <p:spPr>
          <a:xfrm>
            <a:off x="1057275" y="3695700"/>
            <a:ext cx="244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IBM Software J2EE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899705-0CB5-43B1-A398-FB5B543B50BE}"/>
              </a:ext>
            </a:extLst>
          </p:cNvPr>
          <p:cNvSpPr txBox="1"/>
          <p:nvPr/>
        </p:nvSpPr>
        <p:spPr>
          <a:xfrm>
            <a:off x="8677275" y="3746321"/>
            <a:ext cx="202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J2EE Architect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87DB31-1991-4C3A-9DC8-C8719E66513F}"/>
              </a:ext>
            </a:extLst>
          </p:cNvPr>
          <p:cNvCxnSpPr/>
          <p:nvPr/>
        </p:nvCxnSpPr>
        <p:spPr>
          <a:xfrm>
            <a:off x="4314825" y="5289459"/>
            <a:ext cx="292417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5414825-B5E9-439F-B467-B956FB08F892}"/>
              </a:ext>
            </a:extLst>
          </p:cNvPr>
          <p:cNvSpPr/>
          <p:nvPr/>
        </p:nvSpPr>
        <p:spPr>
          <a:xfrm>
            <a:off x="33864" y="881225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650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A94DD3-CC4D-4FC4-A10F-FBDFDA7380A4}"/>
              </a:ext>
            </a:extLst>
          </p:cNvPr>
          <p:cNvSpPr/>
          <p:nvPr/>
        </p:nvSpPr>
        <p:spPr>
          <a:xfrm>
            <a:off x="635639" y="1484982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Active Shooter Safety Resources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BBBCD9-AF82-4A0B-A328-0DE50D7B6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4" y="2208240"/>
            <a:ext cx="4144447" cy="224858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157126-B3A6-4DA4-B68B-DB322BF1F7C2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AF2036-BD37-4569-9652-06C3F3215C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8879A5-D11A-49BD-BABD-ED979BF160A0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0272A5-0F19-4276-B22C-19A3657E8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90" y="2260968"/>
            <a:ext cx="2143125" cy="2143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BC976D-EDBC-4F14-A9CD-8C8C61DB8E5E}"/>
              </a:ext>
            </a:extLst>
          </p:cNvPr>
          <p:cNvSpPr txBox="1"/>
          <p:nvPr/>
        </p:nvSpPr>
        <p:spPr>
          <a:xfrm>
            <a:off x="9641711" y="226096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267118-C5CF-4E09-9591-BC8EA4AC1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018" y="3112532"/>
            <a:ext cx="778169" cy="10659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BFFB0C0-0F40-485F-B614-F08759ADA3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672" y="4270546"/>
            <a:ext cx="791168" cy="22485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3609746-C5C7-4070-920C-606A7F192C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511" y="1048311"/>
            <a:ext cx="1378933" cy="19480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FF6415-FF68-4CBF-82C5-6D688F4D4BA5}"/>
              </a:ext>
            </a:extLst>
          </p:cNvPr>
          <p:cNvSpPr txBox="1"/>
          <p:nvPr/>
        </p:nvSpPr>
        <p:spPr>
          <a:xfrm>
            <a:off x="6774906" y="5563969"/>
            <a:ext cx="3998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WWI.HOMIE:LUX:LV.COURNTLUXEMBUG</a:t>
            </a:r>
          </a:p>
          <a:p>
            <a:r>
              <a:rPr lang="en-US" dirty="0"/>
              <a:t>LEVEL: </a:t>
            </a:r>
            <a:r>
              <a:rPr lang="en-US" sz="800" strike="sngStrike" dirty="0" err="1"/>
              <a:t>anglea.flea</a:t>
            </a:r>
            <a:r>
              <a:rPr lang="en-US" sz="800" strike="sngStrike" dirty="0"/>
              <a:t>[]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6A686B-F983-4E60-8070-DBEEAA38D80C}"/>
              </a:ext>
            </a:extLst>
          </p:cNvPr>
          <p:cNvSpPr txBox="1"/>
          <p:nvPr/>
        </p:nvSpPr>
        <p:spPr>
          <a:xfrm>
            <a:off x="6180881" y="4710896"/>
            <a:ext cx="3325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MLK(INTENTET PAYMENTS).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paypal</a:t>
            </a:r>
            <a:r>
              <a:rPr lang="en-US" sz="800" strike="sngStrike" dirty="0"/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8BDB7-E047-4D32-9AA1-CFEDED70B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1950" y="5373018"/>
            <a:ext cx="2304688" cy="13105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DDE7E4-220D-4562-9DDB-892FC5270C95}"/>
              </a:ext>
            </a:extLst>
          </p:cNvPr>
          <p:cNvSpPr txBox="1"/>
          <p:nvPr/>
        </p:nvSpPr>
        <p:spPr>
          <a:xfrm>
            <a:off x="762620" y="4895562"/>
            <a:ext cx="36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CHECKPIONT CHARLEI(</a:t>
            </a:r>
            <a:r>
              <a:rPr lang="en-US" dirty="0" err="1"/>
              <a:t>nonPolcieTRX</a:t>
            </a:r>
            <a:r>
              <a:rPr lang="en-US" dirty="0"/>
              <a:t>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E60C16-2A66-45CD-89AB-21E495A4D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297" y="5840968"/>
            <a:ext cx="369332" cy="3693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E9F9A2-1521-489D-9B66-C41EC4247A08}"/>
              </a:ext>
            </a:extLst>
          </p:cNvPr>
          <p:cNvCxnSpPr/>
          <p:nvPr/>
        </p:nvCxnSpPr>
        <p:spPr>
          <a:xfrm flipV="1">
            <a:off x="4156638" y="5563969"/>
            <a:ext cx="544991" cy="95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82B3E2-C675-42D1-8270-DE3566DB5B58}"/>
              </a:ext>
            </a:extLst>
          </p:cNvPr>
          <p:cNvSpPr txBox="1"/>
          <p:nvPr/>
        </p:nvSpPr>
        <p:spPr>
          <a:xfrm>
            <a:off x="813922" y="5099162"/>
            <a:ext cx="373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CREEDIT §OBMA FINANCL FRAUD ACT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4345822-9764-498F-9A5E-C5C52C3DF1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96" y="5394837"/>
            <a:ext cx="806521" cy="13105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40DC466-D858-4E37-B327-2600706CC9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9" y="5394837"/>
            <a:ext cx="1103551" cy="110355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5E9484-F6FC-4B96-AC3A-61AF07790576}"/>
              </a:ext>
            </a:extLst>
          </p:cNvPr>
          <p:cNvSpPr/>
          <p:nvPr/>
        </p:nvSpPr>
        <p:spPr>
          <a:xfrm>
            <a:off x="4310329" y="5359851"/>
            <a:ext cx="462036" cy="149814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59E33C-7D68-4FC5-A4AE-1997CF5807B0}"/>
              </a:ext>
            </a:extLst>
          </p:cNvPr>
          <p:cNvCxnSpPr/>
          <p:nvPr/>
        </p:nvCxnSpPr>
        <p:spPr>
          <a:xfrm>
            <a:off x="4332297" y="5003687"/>
            <a:ext cx="272156" cy="1105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F56AD31-B9D3-49DD-BCE5-9B71AEA8B47D}"/>
              </a:ext>
            </a:extLst>
          </p:cNvPr>
          <p:cNvSpPr/>
          <p:nvPr/>
        </p:nvSpPr>
        <p:spPr>
          <a:xfrm>
            <a:off x="4310329" y="5003687"/>
            <a:ext cx="1378933" cy="3911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SALES.!41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F76E6C-F6BD-4D0A-90D4-BF0DF4B02A9D}"/>
              </a:ext>
            </a:extLst>
          </p:cNvPr>
          <p:cNvSpPr txBox="1"/>
          <p:nvPr/>
        </p:nvSpPr>
        <p:spPr>
          <a:xfrm>
            <a:off x="3622143" y="4710896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V2:FBI:KIDNAPPIGN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5E1779-D819-4EED-AF69-2DE12C5CCFA4}"/>
              </a:ext>
            </a:extLst>
          </p:cNvPr>
          <p:cNvSpPr txBox="1"/>
          <p:nvPr/>
        </p:nvSpPr>
        <p:spPr>
          <a:xfrm>
            <a:off x="81023" y="45455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090878-8619-4D4B-9BE6-A4A58B96518E}"/>
              </a:ext>
            </a:extLst>
          </p:cNvPr>
          <p:cNvSpPr txBox="1"/>
          <p:nvPr/>
        </p:nvSpPr>
        <p:spPr>
          <a:xfrm>
            <a:off x="277792" y="937549"/>
            <a:ext cx="4691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nonPoceTRX.nonPolcieCfg.VIRGINA</a:t>
            </a:r>
            <a:r>
              <a:rPr lang="en-US" dirty="0"/>
              <a:t>    §187.PREA</a:t>
            </a:r>
          </a:p>
          <a:p>
            <a:r>
              <a:rPr lang="en-US" dirty="0"/>
              <a:t>			</a:t>
            </a:r>
            <a:r>
              <a:rPr lang="en-US" strike="sngStrike" dirty="0"/>
              <a:t>dr. diet </a:t>
            </a:r>
            <a:r>
              <a:rPr lang="en-US" strike="sngStrike" dirty="0" err="1"/>
              <a:t>zetche</a:t>
            </a:r>
            <a:r>
              <a:rPr lang="en-US" strike="sngStrike" dirty="0"/>
              <a:t>,…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D1F8A3-530D-482F-A398-434466D4D513}"/>
              </a:ext>
            </a:extLst>
          </p:cNvPr>
          <p:cNvSpPr/>
          <p:nvPr/>
        </p:nvSpPr>
        <p:spPr>
          <a:xfrm>
            <a:off x="0" y="1010331"/>
            <a:ext cx="12163456" cy="584766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55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554273-D207-46BE-A166-4E770436FF1A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A44270-8170-4529-B7A4-3258D76F5DC2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342545-6852-4D01-97BB-044500E25462}"/>
              </a:ext>
            </a:extLst>
          </p:cNvPr>
          <p:cNvSpPr txBox="1"/>
          <p:nvPr/>
        </p:nvSpPr>
        <p:spPr>
          <a:xfrm>
            <a:off x="3125417" y="1295400"/>
            <a:ext cx="6152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Angela.HOMCIE:LUX:viola.lux</a:t>
            </a:r>
            <a:r>
              <a:rPr lang="en-US" dirty="0"/>
              <a:t> and </a:t>
            </a:r>
            <a:r>
              <a:rPr lang="en-US" dirty="0" err="1"/>
              <a:t>ghoe</a:t>
            </a:r>
            <a:r>
              <a:rPr lang="en-US" dirty="0"/>
              <a:t>(</a:t>
            </a:r>
            <a:r>
              <a:rPr lang="en-US" dirty="0" err="1"/>
              <a:t>micheal</a:t>
            </a:r>
            <a:r>
              <a:rPr lang="en-US" dirty="0"/>
              <a:t>) </a:t>
            </a:r>
            <a:r>
              <a:rPr lang="en-US" dirty="0" err="1"/>
              <a:t>douglas</a:t>
            </a:r>
            <a:r>
              <a:rPr lang="en-US" dirty="0"/>
              <a:t>  !!</a:t>
            </a:r>
            <a:r>
              <a:rPr lang="en-US" dirty="0" err="1"/>
              <a:t>elke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AB42C6-9919-407F-B490-C9E4283C0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49" y="1539371"/>
            <a:ext cx="414624" cy="31056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01B364-CCA7-4916-9D94-13066210956B}"/>
              </a:ext>
            </a:extLst>
          </p:cNvPr>
          <p:cNvSpPr/>
          <p:nvPr/>
        </p:nvSpPr>
        <p:spPr>
          <a:xfrm>
            <a:off x="3874599" y="1537321"/>
            <a:ext cx="2276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dr</a:t>
            </a:r>
            <a:r>
              <a:rPr lang="en-US" strike="sngStrike" dirty="0"/>
              <a:t> dieter </a:t>
            </a:r>
            <a:r>
              <a:rPr lang="en-US" strike="sngStrike" dirty="0" err="1"/>
              <a:t>zetsche</a:t>
            </a:r>
            <a:r>
              <a:rPr lang="en-US" strike="sngStrike" dirty="0"/>
              <a:t> </a:t>
            </a:r>
            <a:r>
              <a:rPr lang="en-US" strike="sngStrike" dirty="0" err="1"/>
              <a:t>bmw</a:t>
            </a:r>
            <a:endParaRPr lang="en-US" strike="sngStrik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777866-FBF2-4131-BBA2-36D1930F89AA}"/>
              </a:ext>
            </a:extLst>
          </p:cNvPr>
          <p:cNvCxnSpPr/>
          <p:nvPr/>
        </p:nvCxnSpPr>
        <p:spPr>
          <a:xfrm flipV="1">
            <a:off x="3292131" y="1375101"/>
            <a:ext cx="673582" cy="16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D90DBA-C62E-440D-BCD9-EE6F888FCB03}"/>
              </a:ext>
            </a:extLst>
          </p:cNvPr>
          <p:cNvCxnSpPr/>
          <p:nvPr/>
        </p:nvCxnSpPr>
        <p:spPr>
          <a:xfrm>
            <a:off x="5130856" y="1476701"/>
            <a:ext cx="4144433" cy="60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A52466-DE4E-4818-B412-2BA3A5318A3B}"/>
              </a:ext>
            </a:extLst>
          </p:cNvPr>
          <p:cNvSpPr txBox="1"/>
          <p:nvPr/>
        </p:nvSpPr>
        <p:spPr>
          <a:xfrm>
            <a:off x="2795908" y="13223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E7FB03-5722-4AE2-99D2-3DEBABE148A2}"/>
              </a:ext>
            </a:extLst>
          </p:cNvPr>
          <p:cNvCxnSpPr/>
          <p:nvPr/>
        </p:nvCxnSpPr>
        <p:spPr>
          <a:xfrm>
            <a:off x="3125417" y="2146852"/>
            <a:ext cx="6149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A75C698-C856-45B1-B8FA-8106EBE3C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61" y="2183652"/>
            <a:ext cx="571428" cy="91428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5ED170-7DE7-4708-8DFE-73CC91C2A7D9}"/>
              </a:ext>
            </a:extLst>
          </p:cNvPr>
          <p:cNvSpPr txBox="1"/>
          <p:nvPr/>
        </p:nvSpPr>
        <p:spPr>
          <a:xfrm>
            <a:off x="5784574" y="2395330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Cleave </a:t>
            </a:r>
            <a:r>
              <a:rPr lang="en-US" sz="800" strike="sngStrike" dirty="0" err="1"/>
              <a:t>laura</a:t>
            </a:r>
            <a:endParaRPr lang="en-US" sz="800" strike="sngStrik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300B050-6C8D-478E-A6D2-E56099A661E4}"/>
              </a:ext>
            </a:extLst>
          </p:cNvPr>
          <p:cNvCxnSpPr/>
          <p:nvPr/>
        </p:nvCxnSpPr>
        <p:spPr>
          <a:xfrm flipV="1">
            <a:off x="4801491" y="2282834"/>
            <a:ext cx="1172817" cy="75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3B9E1305-7398-42F5-8E60-E73E8733B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195" y="4593474"/>
            <a:ext cx="780952" cy="1419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BC2BC8-0FF9-46DB-9A8E-BEBC2777DE06}"/>
              </a:ext>
            </a:extLst>
          </p:cNvPr>
          <p:cNvSpPr txBox="1"/>
          <p:nvPr/>
        </p:nvSpPr>
        <p:spPr>
          <a:xfrm>
            <a:off x="4775979" y="4787239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EA5700-4312-4F9C-B8DF-8E920168E992}"/>
              </a:ext>
            </a:extLst>
          </p:cNvPr>
          <p:cNvSpPr txBox="1"/>
          <p:nvPr/>
        </p:nvSpPr>
        <p:spPr>
          <a:xfrm>
            <a:off x="5839466" y="4770060"/>
            <a:ext cx="2753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kiim</a:t>
            </a:r>
            <a:r>
              <a:rPr lang="en-US" dirty="0"/>
              <a:t> </a:t>
            </a:r>
            <a:r>
              <a:rPr lang="en-US" strike="sngStrike" dirty="0" err="1"/>
              <a:t>hbo</a:t>
            </a:r>
            <a:r>
              <a:rPr lang="en-US" strike="sngStrike" dirty="0"/>
              <a:t> walkout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DF213A-77B0-421E-87AA-297F3BAA3FC9}"/>
              </a:ext>
            </a:extLst>
          </p:cNvPr>
          <p:cNvCxnSpPr/>
          <p:nvPr/>
        </p:nvCxnSpPr>
        <p:spPr>
          <a:xfrm flipV="1">
            <a:off x="6505388" y="4848037"/>
            <a:ext cx="795130" cy="221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86175DF-7D25-46E1-9A28-7E9619A4B788}"/>
              </a:ext>
            </a:extLst>
          </p:cNvPr>
          <p:cNvSpPr/>
          <p:nvPr/>
        </p:nvSpPr>
        <p:spPr>
          <a:xfrm>
            <a:off x="6594840" y="5139392"/>
            <a:ext cx="506896" cy="496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F6D0F1-66CA-4293-AF10-7286A1337B64}"/>
              </a:ext>
            </a:extLst>
          </p:cNvPr>
          <p:cNvSpPr/>
          <p:nvPr/>
        </p:nvSpPr>
        <p:spPr>
          <a:xfrm>
            <a:off x="6594840" y="5636243"/>
            <a:ext cx="506896" cy="4968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1F36BD67-079A-485B-B892-84663C551A9D}"/>
              </a:ext>
            </a:extLst>
          </p:cNvPr>
          <p:cNvSpPr/>
          <p:nvPr/>
        </p:nvSpPr>
        <p:spPr>
          <a:xfrm>
            <a:off x="6778715" y="5580258"/>
            <a:ext cx="84482" cy="36044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1DD9E29-DB47-47F8-B08C-A45D6673A40B}"/>
              </a:ext>
            </a:extLst>
          </p:cNvPr>
          <p:cNvCxnSpPr>
            <a:cxnSpLocks/>
            <a:stCxn id="28" idx="4"/>
          </p:cNvCxnSpPr>
          <p:nvPr/>
        </p:nvCxnSpPr>
        <p:spPr>
          <a:xfrm flipV="1">
            <a:off x="6848288" y="5069714"/>
            <a:ext cx="183874" cy="106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926F20-72F1-428E-9837-A48E9BE957CC}"/>
              </a:ext>
            </a:extLst>
          </p:cNvPr>
          <p:cNvSpPr txBox="1"/>
          <p:nvPr/>
        </p:nvSpPr>
        <p:spPr>
          <a:xfrm>
            <a:off x="5501536" y="5884668"/>
            <a:ext cx="261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 US-MX	US-KO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4E16AB7-A445-4E3D-A158-FA1C4E2246B2}"/>
              </a:ext>
            </a:extLst>
          </p:cNvPr>
          <p:cNvCxnSpPr>
            <a:cxnSpLocks/>
          </p:cNvCxnSpPr>
          <p:nvPr/>
        </p:nvCxnSpPr>
        <p:spPr>
          <a:xfrm flipV="1">
            <a:off x="6405997" y="6381519"/>
            <a:ext cx="1232452" cy="2003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B5E5FCF-16AD-4263-82AD-5BA7D51FCB74}"/>
              </a:ext>
            </a:extLst>
          </p:cNvPr>
          <p:cNvSpPr txBox="1"/>
          <p:nvPr/>
        </p:nvSpPr>
        <p:spPr>
          <a:xfrm>
            <a:off x="7216253" y="6502425"/>
            <a:ext cx="1569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CIVL CODE.LABOR CODE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40BAD1-D7E9-49E6-93CC-18DFE8AECDF8}"/>
              </a:ext>
            </a:extLst>
          </p:cNvPr>
          <p:cNvSpPr txBox="1"/>
          <p:nvPr/>
        </p:nvSpPr>
        <p:spPr>
          <a:xfrm>
            <a:off x="3998954" y="6133093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230 LBS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BFF207B-A719-4B13-B39B-395E4033E257}"/>
              </a:ext>
            </a:extLst>
          </p:cNvPr>
          <p:cNvCxnSpPr>
            <a:cxnSpLocks/>
          </p:cNvCxnSpPr>
          <p:nvPr/>
        </p:nvCxnSpPr>
        <p:spPr>
          <a:xfrm flipV="1">
            <a:off x="3628922" y="3390411"/>
            <a:ext cx="8531895" cy="17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7BBA7B-65D4-4E6E-9CB1-555762B7B511}"/>
              </a:ext>
            </a:extLst>
          </p:cNvPr>
          <p:cNvSpPr txBox="1"/>
          <p:nvPr/>
        </p:nvSpPr>
        <p:spPr>
          <a:xfrm>
            <a:off x="6040329" y="60375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230 LBS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B60411-1FEC-4AF9-BF46-39A0F52F7768}"/>
              </a:ext>
            </a:extLst>
          </p:cNvPr>
          <p:cNvSpPr txBox="1"/>
          <p:nvPr/>
        </p:nvSpPr>
        <p:spPr>
          <a:xfrm>
            <a:off x="7481922" y="6082659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230 LBS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E45187-E8A0-44E6-ACFD-72813C48FC1E}"/>
              </a:ext>
            </a:extLst>
          </p:cNvPr>
          <p:cNvSpPr txBox="1"/>
          <p:nvPr/>
        </p:nvSpPr>
        <p:spPr>
          <a:xfrm>
            <a:off x="6040329" y="4523060"/>
            <a:ext cx="260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VIRGIN.Gov</a:t>
            </a:r>
            <a:r>
              <a:rPr lang="en-US" dirty="0"/>
              <a:t>. </a:t>
            </a:r>
            <a:r>
              <a:rPr lang="en-US" dirty="0" err="1"/>
              <a:t>Sch.VIRMARY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B39D6F-7017-4E2E-AB09-ECDEFD4D1210}"/>
              </a:ext>
            </a:extLst>
          </p:cNvPr>
          <p:cNvSpPr txBox="1"/>
          <p:nvPr/>
        </p:nvSpPr>
        <p:spPr>
          <a:xfrm>
            <a:off x="2449698" y="17431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E677127-B9EE-4453-B131-8F19BECF5732}"/>
              </a:ext>
            </a:extLst>
          </p:cNvPr>
          <p:cNvSpPr/>
          <p:nvPr/>
        </p:nvSpPr>
        <p:spPr>
          <a:xfrm>
            <a:off x="10222559" y="4129880"/>
            <a:ext cx="1969441" cy="4112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4AFEEBD-1876-4BB4-B761-A78E25141291}"/>
              </a:ext>
            </a:extLst>
          </p:cNvPr>
          <p:cNvSpPr txBox="1"/>
          <p:nvPr/>
        </p:nvSpPr>
        <p:spPr>
          <a:xfrm>
            <a:off x="8657371" y="477006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10Y 2023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C2B6CAB-210F-46ED-8AF4-23FFB2D15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53" y="2219568"/>
            <a:ext cx="651229" cy="9786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117DFEF-46B8-4E93-9910-7C453FEB8B66}"/>
              </a:ext>
            </a:extLst>
          </p:cNvPr>
          <p:cNvSpPr txBox="1"/>
          <p:nvPr/>
        </p:nvSpPr>
        <p:spPr>
          <a:xfrm>
            <a:off x="8001083" y="2395330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Gorahhce</a:t>
            </a:r>
            <a:r>
              <a:rPr lang="en-US" strike="sngStrike" dirty="0"/>
              <a:t>(</a:t>
            </a:r>
            <a:r>
              <a:rPr lang="en-US" strike="sngStrike" dirty="0" err="1"/>
              <a:t>michala</a:t>
            </a:r>
            <a:r>
              <a:rPr lang="en-US" strike="sngStrike" dirty="0"/>
              <a:t>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832ED03-6FDA-44DB-B331-CCEF602AB328}"/>
              </a:ext>
            </a:extLst>
          </p:cNvPr>
          <p:cNvCxnSpPr/>
          <p:nvPr/>
        </p:nvCxnSpPr>
        <p:spPr>
          <a:xfrm flipV="1">
            <a:off x="6805290" y="2146851"/>
            <a:ext cx="1172817" cy="75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9238629-300B-44DC-9EB0-E61CEAB6282F}"/>
              </a:ext>
            </a:extLst>
          </p:cNvPr>
          <p:cNvSpPr/>
          <p:nvPr/>
        </p:nvSpPr>
        <p:spPr>
          <a:xfrm>
            <a:off x="6760756" y="2178055"/>
            <a:ext cx="989374" cy="108522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E8ED87-67D9-4556-A05E-4B25366DAC0C}"/>
              </a:ext>
            </a:extLst>
          </p:cNvPr>
          <p:cNvSpPr txBox="1"/>
          <p:nvPr/>
        </p:nvSpPr>
        <p:spPr>
          <a:xfrm>
            <a:off x="8005807" y="2700332"/>
            <a:ext cx="367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HOMCE:LUX:LV DEA</a:t>
            </a:r>
            <a:r>
              <a:rPr lang="en-US" strike="sngStrike" dirty="0"/>
              <a:t>(</a:t>
            </a:r>
            <a:r>
              <a:rPr lang="en-US" strike="sngStrike" dirty="0" err="1"/>
              <a:t>lsd</a:t>
            </a:r>
            <a:r>
              <a:rPr lang="en-US" strike="sngStrike" dirty="0"/>
              <a:t>).</a:t>
            </a:r>
            <a:r>
              <a:rPr lang="en-US" strike="sngStrike" dirty="0" err="1"/>
              <a:t>angle.felea</a:t>
            </a:r>
            <a:r>
              <a:rPr lang="en-US" strike="sngStrike" dirty="0"/>
              <a:t>[]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CD2C578-3CB8-4A5B-BE4B-55356A9B73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59" y="2226046"/>
            <a:ext cx="355640" cy="534432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2499070-660E-47E2-9CD0-9C638889257A}"/>
              </a:ext>
            </a:extLst>
          </p:cNvPr>
          <p:cNvSpPr/>
          <p:nvPr/>
        </p:nvSpPr>
        <p:spPr>
          <a:xfrm>
            <a:off x="10222559" y="2217148"/>
            <a:ext cx="392266" cy="5433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B1B15A-81C1-43A7-B164-FA9D7DE99D03}"/>
              </a:ext>
            </a:extLst>
          </p:cNvPr>
          <p:cNvCxnSpPr>
            <a:stCxn id="48" idx="3"/>
          </p:cNvCxnSpPr>
          <p:nvPr/>
        </p:nvCxnSpPr>
        <p:spPr>
          <a:xfrm flipV="1">
            <a:off x="9968353" y="2142675"/>
            <a:ext cx="852767" cy="437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CF9BC67D-D652-4C28-9A1A-0540BB03AE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469" y="2720192"/>
            <a:ext cx="291017" cy="4373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3F29AB8-E94C-4006-AE20-90BE49F71B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726" y="2351225"/>
            <a:ext cx="570333" cy="39144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34F1A21-72FD-4568-9D60-73D2C78B6168}"/>
              </a:ext>
            </a:extLst>
          </p:cNvPr>
          <p:cNvSpPr txBox="1"/>
          <p:nvPr/>
        </p:nvSpPr>
        <p:spPr>
          <a:xfrm>
            <a:off x="3438101" y="2370544"/>
            <a:ext cx="129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LEVEL:CPVA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0002008-F45D-4727-ACA6-C2E636B85F6D}"/>
              </a:ext>
            </a:extLst>
          </p:cNvPr>
          <p:cNvSpPr/>
          <p:nvPr/>
        </p:nvSpPr>
        <p:spPr>
          <a:xfrm>
            <a:off x="4896236" y="2132093"/>
            <a:ext cx="7295763" cy="113647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2F252A5-B29C-4DA9-8725-4E6BC0C9D85C}"/>
              </a:ext>
            </a:extLst>
          </p:cNvPr>
          <p:cNvCxnSpPr/>
          <p:nvPr/>
        </p:nvCxnSpPr>
        <p:spPr>
          <a:xfrm flipV="1">
            <a:off x="3628922" y="2351225"/>
            <a:ext cx="1314139" cy="40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204E5ACF-C323-4B4C-8587-971BAD126D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3" y="2226046"/>
            <a:ext cx="686272" cy="68627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AF6F4F-9986-4E14-86CF-0DAB118052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20" y="2256195"/>
            <a:ext cx="604260" cy="60426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307E9D7-3BB5-466D-A477-515D8DB3F290}"/>
              </a:ext>
            </a:extLst>
          </p:cNvPr>
          <p:cNvSpPr txBox="1"/>
          <p:nvPr/>
        </p:nvSpPr>
        <p:spPr>
          <a:xfrm>
            <a:off x="1556520" y="175706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5AFA374-06CC-4908-8A00-80F8E0D02DF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14" y="2701079"/>
            <a:ext cx="711910" cy="4737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4C9BC61-D818-4F56-BB87-2955987100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338" y="2708879"/>
            <a:ext cx="328189" cy="43814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19DD09B3-A508-4E87-AE2F-196EE2BA5954}"/>
              </a:ext>
            </a:extLst>
          </p:cNvPr>
          <p:cNvSpPr/>
          <p:nvPr/>
        </p:nvSpPr>
        <p:spPr>
          <a:xfrm>
            <a:off x="2912947" y="2682199"/>
            <a:ext cx="299554" cy="51598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FC013-65EF-4CC0-B4E5-A030DC874021}"/>
              </a:ext>
            </a:extLst>
          </p:cNvPr>
          <p:cNvSpPr/>
          <p:nvPr/>
        </p:nvSpPr>
        <p:spPr>
          <a:xfrm>
            <a:off x="3302729" y="2679957"/>
            <a:ext cx="696220" cy="51598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A37D764-582B-4DFF-AB06-D5541C6893EC}"/>
              </a:ext>
            </a:extLst>
          </p:cNvPr>
          <p:cNvCxnSpPr/>
          <p:nvPr/>
        </p:nvCxnSpPr>
        <p:spPr>
          <a:xfrm flipV="1">
            <a:off x="2614718" y="2826612"/>
            <a:ext cx="1958796" cy="369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4FAA1A20-6D15-4AE3-BC82-FF5C772E46F2}"/>
              </a:ext>
            </a:extLst>
          </p:cNvPr>
          <p:cNvCxnSpPr>
            <a:cxnSpLocks/>
            <a:endCxn id="61" idx="2"/>
          </p:cNvCxnSpPr>
          <p:nvPr/>
        </p:nvCxnSpPr>
        <p:spPr>
          <a:xfrm flipV="1">
            <a:off x="2431003" y="2739876"/>
            <a:ext cx="1653686" cy="110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4A96A2A-296D-427D-B8C9-B5EA7A9DA165}"/>
              </a:ext>
            </a:extLst>
          </p:cNvPr>
          <p:cNvCxnSpPr/>
          <p:nvPr/>
        </p:nvCxnSpPr>
        <p:spPr>
          <a:xfrm flipV="1">
            <a:off x="9372600" y="2159442"/>
            <a:ext cx="849959" cy="745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B97BD2D-414B-414D-A1AE-3A4BD038C2CE}"/>
              </a:ext>
            </a:extLst>
          </p:cNvPr>
          <p:cNvSpPr txBox="1"/>
          <p:nvPr/>
        </p:nvSpPr>
        <p:spPr>
          <a:xfrm>
            <a:off x="11442011" y="2813117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invert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32308F3-D4B5-45A9-964E-1E4BFB3941F0}"/>
              </a:ext>
            </a:extLst>
          </p:cNvPr>
          <p:cNvSpPr/>
          <p:nvPr/>
        </p:nvSpPr>
        <p:spPr>
          <a:xfrm>
            <a:off x="2393565" y="2025136"/>
            <a:ext cx="9762510" cy="113647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F1DB7F1-7344-46B9-B556-AA0A033D92E0}"/>
              </a:ext>
            </a:extLst>
          </p:cNvPr>
          <p:cNvSpPr/>
          <p:nvPr/>
        </p:nvSpPr>
        <p:spPr>
          <a:xfrm>
            <a:off x="10731123" y="2395330"/>
            <a:ext cx="1483852" cy="5427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585442-1AFA-49F9-B806-79B20F62F9A7}"/>
              </a:ext>
            </a:extLst>
          </p:cNvPr>
          <p:cNvSpPr/>
          <p:nvPr/>
        </p:nvSpPr>
        <p:spPr>
          <a:xfrm>
            <a:off x="10731123" y="1941731"/>
            <a:ext cx="1460877" cy="4112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D986256-9C59-4C26-B895-F4B7828B3DE3}"/>
              </a:ext>
            </a:extLst>
          </p:cNvPr>
          <p:cNvSpPr/>
          <p:nvPr/>
        </p:nvSpPr>
        <p:spPr>
          <a:xfrm>
            <a:off x="2424746" y="4574500"/>
            <a:ext cx="9762510" cy="228350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A781EC6-6FB0-4A05-87CC-D40C7ED41492}"/>
              </a:ext>
            </a:extLst>
          </p:cNvPr>
          <p:cNvCxnSpPr/>
          <p:nvPr/>
        </p:nvCxnSpPr>
        <p:spPr>
          <a:xfrm flipV="1">
            <a:off x="3223527" y="1531958"/>
            <a:ext cx="861161" cy="27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A3957FA4-884B-49ED-A852-05F7D2655DEE}"/>
              </a:ext>
            </a:extLst>
          </p:cNvPr>
          <p:cNvSpPr/>
          <p:nvPr/>
        </p:nvSpPr>
        <p:spPr>
          <a:xfrm>
            <a:off x="2374188" y="916640"/>
            <a:ext cx="9762510" cy="9107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AF2EF15C-4BB8-460F-9DA1-5BC272EAA1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432" y="2281146"/>
            <a:ext cx="741028" cy="68627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27939817-D5BE-4D02-8076-528946853973}"/>
              </a:ext>
            </a:extLst>
          </p:cNvPr>
          <p:cNvSpPr txBox="1"/>
          <p:nvPr/>
        </p:nvSpPr>
        <p:spPr>
          <a:xfrm>
            <a:off x="69623" y="2952737"/>
            <a:ext cx="215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NAVY TATOOE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883D943-E56F-464F-A384-B99BF380F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511" y="2939265"/>
            <a:ext cx="519235" cy="51923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4363C1C-A8A2-47F2-8BAF-9C4892B5C394}"/>
              </a:ext>
            </a:extLst>
          </p:cNvPr>
          <p:cNvSpPr txBox="1"/>
          <p:nvPr/>
        </p:nvSpPr>
        <p:spPr>
          <a:xfrm>
            <a:off x="1941002" y="3209415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HOMEI:JESUES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2243DE-C98F-47CC-BF02-1115CF750C12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08E20EC-855B-4B2F-ADF5-D3BBC5E4D29F}"/>
              </a:ext>
            </a:extLst>
          </p:cNvPr>
          <p:cNvSpPr/>
          <p:nvPr/>
        </p:nvSpPr>
        <p:spPr>
          <a:xfrm>
            <a:off x="86432" y="918234"/>
            <a:ext cx="12163456" cy="584766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58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67495F-73C8-42F0-AB33-9C7D6111EBE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28586-82D1-4D33-9475-CD67206619C5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5A159-062D-4C9B-BF00-76AC0479D0EA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AB380E-31D4-49F6-91F2-C3949E5CC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55" y="1553456"/>
            <a:ext cx="1597827" cy="7855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001B24-8CF7-4614-A5EE-F7392A26C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955" y="2643402"/>
            <a:ext cx="1597827" cy="7855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2EC02F5-692E-4076-B337-EB846A64C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34" y="1553456"/>
            <a:ext cx="524592" cy="6729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66D836F-61DC-4E77-8BB0-F9EE95CE8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07" y="1548047"/>
            <a:ext cx="1024233" cy="67296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E9D2F08-CE55-4BEC-9436-04878BF063A5}"/>
              </a:ext>
            </a:extLst>
          </p:cNvPr>
          <p:cNvCxnSpPr>
            <a:cxnSpLocks/>
          </p:cNvCxnSpPr>
          <p:nvPr/>
        </p:nvCxnSpPr>
        <p:spPr>
          <a:xfrm flipV="1">
            <a:off x="6281530" y="1548047"/>
            <a:ext cx="2514600" cy="67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art 24">
            <a:extLst>
              <a:ext uri="{FF2B5EF4-FFF2-40B4-BE49-F238E27FC236}">
                <a16:creationId xmlns:a16="http://schemas.microsoft.com/office/drawing/2014/main" id="{2C889B4B-EFD3-4876-97AF-456541E34B58}"/>
              </a:ext>
            </a:extLst>
          </p:cNvPr>
          <p:cNvSpPr/>
          <p:nvPr/>
        </p:nvSpPr>
        <p:spPr>
          <a:xfrm>
            <a:off x="9074426" y="1411593"/>
            <a:ext cx="874643" cy="9274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A4D78D-4ED8-45C2-93C5-821F9A417F4B}"/>
              </a:ext>
            </a:extLst>
          </p:cNvPr>
          <p:cNvSpPr/>
          <p:nvPr/>
        </p:nvSpPr>
        <p:spPr>
          <a:xfrm>
            <a:off x="4139234" y="1546571"/>
            <a:ext cx="524592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1C19614-F783-47E1-9E5E-AD217EAA6B9B}"/>
              </a:ext>
            </a:extLst>
          </p:cNvPr>
          <p:cNvSpPr/>
          <p:nvPr/>
        </p:nvSpPr>
        <p:spPr>
          <a:xfrm>
            <a:off x="4893163" y="1538842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82B9F77-3188-4138-955F-0715096991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5616" y="1553456"/>
            <a:ext cx="875137" cy="5799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847368-7316-4982-993B-EAED983B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88" y="1009610"/>
            <a:ext cx="995147" cy="48928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F3CD1A9-1E8C-43FA-B9FB-617A21906718}"/>
              </a:ext>
            </a:extLst>
          </p:cNvPr>
          <p:cNvSpPr/>
          <p:nvPr/>
        </p:nvSpPr>
        <p:spPr>
          <a:xfrm>
            <a:off x="6000716" y="2044990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sex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C34B7F1-0C23-4A6A-9586-0EA22C5119F3}"/>
              </a:ext>
            </a:extLst>
          </p:cNvPr>
          <p:cNvSpPr/>
          <p:nvPr/>
        </p:nvSpPr>
        <p:spPr>
          <a:xfrm>
            <a:off x="6085122" y="1489557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ED58F608-63A3-442F-AF3D-0C411F763E2C}"/>
              </a:ext>
            </a:extLst>
          </p:cNvPr>
          <p:cNvSpPr/>
          <p:nvPr/>
        </p:nvSpPr>
        <p:spPr>
          <a:xfrm>
            <a:off x="303799" y="1690272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480101-54FA-44F3-8129-F7D9BF734ADF}"/>
              </a:ext>
            </a:extLst>
          </p:cNvPr>
          <p:cNvSpPr txBox="1"/>
          <p:nvPr/>
        </p:nvSpPr>
        <p:spPr>
          <a:xfrm>
            <a:off x="1490171" y="1207094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Age 43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A77A939-909E-4C67-A296-1528496EA5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7" y="1552512"/>
            <a:ext cx="404019" cy="607132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5FA67C-A7C9-40D3-9DB0-9BFAC11A829A}"/>
              </a:ext>
            </a:extLst>
          </p:cNvPr>
          <p:cNvCxnSpPr/>
          <p:nvPr/>
        </p:nvCxnSpPr>
        <p:spPr>
          <a:xfrm flipV="1">
            <a:off x="8627165" y="1254250"/>
            <a:ext cx="1630017" cy="1205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FA549E-26D1-4B52-8012-2EF8A5327A07}"/>
              </a:ext>
            </a:extLst>
          </p:cNvPr>
          <p:cNvCxnSpPr/>
          <p:nvPr/>
        </p:nvCxnSpPr>
        <p:spPr>
          <a:xfrm>
            <a:off x="2029955" y="2459681"/>
            <a:ext cx="9549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19C6446-19D4-4BCC-B052-A86C4DBC2C47}"/>
              </a:ext>
            </a:extLst>
          </p:cNvPr>
          <p:cNvCxnSpPr>
            <a:cxnSpLocks/>
          </p:cNvCxnSpPr>
          <p:nvPr/>
        </p:nvCxnSpPr>
        <p:spPr>
          <a:xfrm flipV="1">
            <a:off x="1179736" y="3574979"/>
            <a:ext cx="11075271" cy="92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3B7BB5E-F7A5-437F-853E-DADBF524276B}"/>
              </a:ext>
            </a:extLst>
          </p:cNvPr>
          <p:cNvSpPr txBox="1"/>
          <p:nvPr/>
        </p:nvSpPr>
        <p:spPr>
          <a:xfrm>
            <a:off x="2393943" y="1131255"/>
            <a:ext cx="2918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HOMCIE:GHOST:HOMI:NANA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322CAF-2579-4F04-8749-F7B78D7EB270}"/>
              </a:ext>
            </a:extLst>
          </p:cNvPr>
          <p:cNvCxnSpPr>
            <a:cxnSpLocks/>
          </p:cNvCxnSpPr>
          <p:nvPr/>
        </p:nvCxnSpPr>
        <p:spPr>
          <a:xfrm flipV="1">
            <a:off x="4135720" y="1561186"/>
            <a:ext cx="465997" cy="591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4BC688-6979-47F7-9DF9-4DF8D7F74FBE}"/>
              </a:ext>
            </a:extLst>
          </p:cNvPr>
          <p:cNvCxnSpPr>
            <a:cxnSpLocks/>
          </p:cNvCxnSpPr>
          <p:nvPr/>
        </p:nvCxnSpPr>
        <p:spPr>
          <a:xfrm flipV="1">
            <a:off x="4942122" y="1657844"/>
            <a:ext cx="949353" cy="5685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be 50">
            <a:extLst>
              <a:ext uri="{FF2B5EF4-FFF2-40B4-BE49-F238E27FC236}">
                <a16:creationId xmlns:a16="http://schemas.microsoft.com/office/drawing/2014/main" id="{7EAAB961-5B73-4530-80F8-A07CF9A1BD9F}"/>
              </a:ext>
            </a:extLst>
          </p:cNvPr>
          <p:cNvSpPr/>
          <p:nvPr/>
        </p:nvSpPr>
        <p:spPr>
          <a:xfrm>
            <a:off x="334289" y="2707027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7CF045F-165A-4CB9-BAA2-C73DBFDD71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37" y="2707027"/>
            <a:ext cx="404019" cy="60713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F38E9BD-D8C5-4668-B916-565BB4200A4E}"/>
              </a:ext>
            </a:extLst>
          </p:cNvPr>
          <p:cNvSpPr txBox="1"/>
          <p:nvPr/>
        </p:nvSpPr>
        <p:spPr>
          <a:xfrm>
            <a:off x="1221296" y="3234110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Son.</a:t>
            </a:r>
            <a:r>
              <a:rPr lang="en-US" sz="800" strike="sngStrike" dirty="0" err="1"/>
              <a:t>apple.davisoin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B43578-88FC-45AC-8F90-4395B9057E1E}"/>
              </a:ext>
            </a:extLst>
          </p:cNvPr>
          <p:cNvSpPr txBox="1"/>
          <p:nvPr/>
        </p:nvSpPr>
        <p:spPr>
          <a:xfrm>
            <a:off x="1164839" y="2076875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Son.</a:t>
            </a:r>
            <a:r>
              <a:rPr lang="en-US" sz="800" strike="sngStrike" dirty="0" err="1"/>
              <a:t>apple.davisoin</a:t>
            </a:r>
            <a:endParaRPr lang="en-US" sz="800" strike="sngStrike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2A16927-ADB6-429F-8C7A-73569E4126C6}"/>
              </a:ext>
            </a:extLst>
          </p:cNvPr>
          <p:cNvCxnSpPr>
            <a:endCxn id="54" idx="0"/>
          </p:cNvCxnSpPr>
          <p:nvPr/>
        </p:nvCxnSpPr>
        <p:spPr>
          <a:xfrm flipV="1">
            <a:off x="1110194" y="2076875"/>
            <a:ext cx="654329" cy="30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70F2B2-11D3-4BE4-B77C-D3E3EFBD004E}"/>
              </a:ext>
            </a:extLst>
          </p:cNvPr>
          <p:cNvCxnSpPr>
            <a:endCxn id="53" idx="0"/>
          </p:cNvCxnSpPr>
          <p:nvPr/>
        </p:nvCxnSpPr>
        <p:spPr>
          <a:xfrm flipV="1">
            <a:off x="1146539" y="3234110"/>
            <a:ext cx="674441" cy="34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be 58">
            <a:extLst>
              <a:ext uri="{FF2B5EF4-FFF2-40B4-BE49-F238E27FC236}">
                <a16:creationId xmlns:a16="http://schemas.microsoft.com/office/drawing/2014/main" id="{F5658C2B-56A0-4A38-9998-5BA9194D5011}"/>
              </a:ext>
            </a:extLst>
          </p:cNvPr>
          <p:cNvSpPr/>
          <p:nvPr/>
        </p:nvSpPr>
        <p:spPr>
          <a:xfrm>
            <a:off x="258089" y="3609006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9360E9C-F6B9-444A-B37A-CA12C9851601}"/>
              </a:ext>
            </a:extLst>
          </p:cNvPr>
          <p:cNvCxnSpPr>
            <a:cxnSpLocks/>
          </p:cNvCxnSpPr>
          <p:nvPr/>
        </p:nvCxnSpPr>
        <p:spPr>
          <a:xfrm>
            <a:off x="1820979" y="4722490"/>
            <a:ext cx="10371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Heart 60">
            <a:extLst>
              <a:ext uri="{FF2B5EF4-FFF2-40B4-BE49-F238E27FC236}">
                <a16:creationId xmlns:a16="http://schemas.microsoft.com/office/drawing/2014/main" id="{DE90439D-66BC-4155-8262-952A11007589}"/>
              </a:ext>
            </a:extLst>
          </p:cNvPr>
          <p:cNvSpPr/>
          <p:nvPr/>
        </p:nvSpPr>
        <p:spPr>
          <a:xfrm>
            <a:off x="9055854" y="2567101"/>
            <a:ext cx="874643" cy="9274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art 61">
            <a:extLst>
              <a:ext uri="{FF2B5EF4-FFF2-40B4-BE49-F238E27FC236}">
                <a16:creationId xmlns:a16="http://schemas.microsoft.com/office/drawing/2014/main" id="{9A13AC6F-2203-49DA-B70D-DAA7E8599E2B}"/>
              </a:ext>
            </a:extLst>
          </p:cNvPr>
          <p:cNvSpPr/>
          <p:nvPr/>
        </p:nvSpPr>
        <p:spPr>
          <a:xfrm>
            <a:off x="9076617" y="3609006"/>
            <a:ext cx="874643" cy="9274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58C72BE9-D41C-46BE-A12A-72504735F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20" y="2635254"/>
            <a:ext cx="568808" cy="58682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AE95EDD-65AB-4BDA-98DF-2D688FF54866}"/>
              </a:ext>
            </a:extLst>
          </p:cNvPr>
          <p:cNvSpPr/>
          <p:nvPr/>
        </p:nvSpPr>
        <p:spPr>
          <a:xfrm>
            <a:off x="4182583" y="2623309"/>
            <a:ext cx="524592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309AEB1-E14B-4DAE-80AF-EA1890ECFB42}"/>
              </a:ext>
            </a:extLst>
          </p:cNvPr>
          <p:cNvCxnSpPr>
            <a:cxnSpLocks/>
          </p:cNvCxnSpPr>
          <p:nvPr/>
        </p:nvCxnSpPr>
        <p:spPr>
          <a:xfrm flipV="1">
            <a:off x="4129005" y="2658066"/>
            <a:ext cx="465997" cy="591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34D05CA-522F-4079-95CD-00E196ABEB52}"/>
              </a:ext>
            </a:extLst>
          </p:cNvPr>
          <p:cNvSpPr txBox="1"/>
          <p:nvPr/>
        </p:nvSpPr>
        <p:spPr>
          <a:xfrm>
            <a:off x="3403082" y="889936"/>
            <a:ext cx="2602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S.T </a:t>
            </a:r>
            <a:r>
              <a:rPr lang="en-US" dirty="0" err="1"/>
              <a:t>Peter.ENGLISH:HCANN</a:t>
            </a:r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5E03940-D478-4399-B291-2015F4099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4600" y="903928"/>
            <a:ext cx="1088536" cy="27899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B9BDECF-5FD1-4F20-8B8F-0DF8C6227724}"/>
              </a:ext>
            </a:extLst>
          </p:cNvPr>
          <p:cNvSpPr/>
          <p:nvPr/>
        </p:nvSpPr>
        <p:spPr>
          <a:xfrm>
            <a:off x="11151503" y="1657844"/>
            <a:ext cx="275712" cy="7415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2F9FA4C-7507-460F-BF17-0C5E18EC45A6}"/>
              </a:ext>
            </a:extLst>
          </p:cNvPr>
          <p:cNvSpPr/>
          <p:nvPr/>
        </p:nvSpPr>
        <p:spPr>
          <a:xfrm>
            <a:off x="11427215" y="1741238"/>
            <a:ext cx="764785" cy="6581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B16CC-D73D-4279-9F01-0BE8B6367A92}"/>
              </a:ext>
            </a:extLst>
          </p:cNvPr>
          <p:cNvSpPr txBox="1"/>
          <p:nvPr/>
        </p:nvSpPr>
        <p:spPr>
          <a:xfrm rot="16200000">
            <a:off x="10974565" y="19068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4FE1948-7063-410A-8BC9-BB4F2ECC6CA7}"/>
              </a:ext>
            </a:extLst>
          </p:cNvPr>
          <p:cNvCxnSpPr/>
          <p:nvPr/>
        </p:nvCxnSpPr>
        <p:spPr>
          <a:xfrm flipV="1">
            <a:off x="2122073" y="903928"/>
            <a:ext cx="1281009" cy="170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87CC467-EA30-4BBB-85CD-6C0C8602EB4F}"/>
              </a:ext>
            </a:extLst>
          </p:cNvPr>
          <p:cNvSpPr/>
          <p:nvPr/>
        </p:nvSpPr>
        <p:spPr>
          <a:xfrm>
            <a:off x="2181627" y="909751"/>
            <a:ext cx="2173531" cy="2645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9D8AEBC-58FE-4EA8-98A1-79FF00874D42}"/>
              </a:ext>
            </a:extLst>
          </p:cNvPr>
          <p:cNvCxnSpPr/>
          <p:nvPr/>
        </p:nvCxnSpPr>
        <p:spPr>
          <a:xfrm>
            <a:off x="2284600" y="962041"/>
            <a:ext cx="1851120" cy="15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86914CD4-9374-4B80-A769-2BDB95C948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052" y="1761116"/>
            <a:ext cx="823517" cy="616843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355A6B4-4C0B-4586-863D-7039D13D8EDF}"/>
              </a:ext>
            </a:extLst>
          </p:cNvPr>
          <p:cNvCxnSpPr>
            <a:endCxn id="78" idx="2"/>
          </p:cNvCxnSpPr>
          <p:nvPr/>
        </p:nvCxnSpPr>
        <p:spPr>
          <a:xfrm flipH="1">
            <a:off x="11806811" y="1657844"/>
            <a:ext cx="10815" cy="720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910730D-4F1D-4F1F-9E0D-41EFA03DE88E}"/>
              </a:ext>
            </a:extLst>
          </p:cNvPr>
          <p:cNvSpPr/>
          <p:nvPr/>
        </p:nvSpPr>
        <p:spPr>
          <a:xfrm>
            <a:off x="11708296" y="1733056"/>
            <a:ext cx="516158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B700951-4E4A-484A-B618-6AA3D7E7E692}"/>
              </a:ext>
            </a:extLst>
          </p:cNvPr>
          <p:cNvSpPr/>
          <p:nvPr/>
        </p:nvSpPr>
        <p:spPr>
          <a:xfrm>
            <a:off x="11389167" y="1690272"/>
            <a:ext cx="865840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58359B7-DF06-4991-9A4A-4A0A1E565501}"/>
              </a:ext>
            </a:extLst>
          </p:cNvPr>
          <p:cNvCxnSpPr/>
          <p:nvPr/>
        </p:nvCxnSpPr>
        <p:spPr>
          <a:xfrm flipH="1" flipV="1">
            <a:off x="11370111" y="1411593"/>
            <a:ext cx="338185" cy="966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86293460-C999-44D1-9B72-37E66DF8FB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17" y="3684150"/>
            <a:ext cx="404019" cy="60713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5D42E3E-B673-42F9-A492-47FE26A9073B}"/>
              </a:ext>
            </a:extLst>
          </p:cNvPr>
          <p:cNvSpPr txBox="1"/>
          <p:nvPr/>
        </p:nvSpPr>
        <p:spPr>
          <a:xfrm>
            <a:off x="1179736" y="4239249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Son.</a:t>
            </a:r>
            <a:r>
              <a:rPr lang="en-US" sz="800" strike="sngStrike" dirty="0" err="1"/>
              <a:t>apple.davisoin</a:t>
            </a:r>
            <a:endParaRPr lang="en-US" sz="800" strike="sngStrike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321BC476-2C01-4658-9D25-016E6EBA23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6385" y="5827081"/>
            <a:ext cx="732831" cy="74477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A4C58924-BB5F-4B85-A3EB-D4DF51DA35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206" y="3646338"/>
            <a:ext cx="614948" cy="927462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96379FE-51BA-4149-AACC-0C5D725EF57E}"/>
              </a:ext>
            </a:extLst>
          </p:cNvPr>
          <p:cNvCxnSpPr>
            <a:cxnSpLocks/>
          </p:cNvCxnSpPr>
          <p:nvPr/>
        </p:nvCxnSpPr>
        <p:spPr>
          <a:xfrm>
            <a:off x="399937" y="5720554"/>
            <a:ext cx="11792063" cy="25754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F5C1F063-B6FA-4E7B-B206-7E01802D75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749" y="4724239"/>
            <a:ext cx="404019" cy="60713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8057162-D4F1-4D0C-9DDE-9173D2D0E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965" y="3730792"/>
            <a:ext cx="1597827" cy="78559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D5F179D-945F-4805-9334-7BF38205B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073" y="4770881"/>
            <a:ext cx="1597827" cy="78559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556AA70-F92E-4179-88AE-1E31C58814F9}"/>
              </a:ext>
            </a:extLst>
          </p:cNvPr>
          <p:cNvSpPr txBox="1"/>
          <p:nvPr/>
        </p:nvSpPr>
        <p:spPr>
          <a:xfrm>
            <a:off x="1988930" y="5709938"/>
            <a:ext cx="28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OFFSITE STANFORD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A1DE4A2F-275B-41E0-8291-C77ECB8586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83" y="5725666"/>
            <a:ext cx="1131547" cy="796745"/>
          </a:xfrm>
          <a:prstGeom prst="rect">
            <a:avLst/>
          </a:prstGeom>
        </p:spPr>
      </p:pic>
      <p:sp>
        <p:nvSpPr>
          <p:cNvPr id="97" name="Cube 96">
            <a:extLst>
              <a:ext uri="{FF2B5EF4-FFF2-40B4-BE49-F238E27FC236}">
                <a16:creationId xmlns:a16="http://schemas.microsoft.com/office/drawing/2014/main" id="{AAAAC518-5F0A-41AA-B06B-187090F9DB8F}"/>
              </a:ext>
            </a:extLst>
          </p:cNvPr>
          <p:cNvSpPr/>
          <p:nvPr/>
        </p:nvSpPr>
        <p:spPr>
          <a:xfrm>
            <a:off x="334602" y="4698631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99" name="Heart 98">
            <a:extLst>
              <a:ext uri="{FF2B5EF4-FFF2-40B4-BE49-F238E27FC236}">
                <a16:creationId xmlns:a16="http://schemas.microsoft.com/office/drawing/2014/main" id="{31171A50-AA7E-40CC-841E-5CF6B636AECF}"/>
              </a:ext>
            </a:extLst>
          </p:cNvPr>
          <p:cNvSpPr/>
          <p:nvPr/>
        </p:nvSpPr>
        <p:spPr>
          <a:xfrm>
            <a:off x="9074426" y="4753924"/>
            <a:ext cx="874643" cy="9274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C4083FF-AB39-45BC-8F98-EA5D4B63E9F1}"/>
              </a:ext>
            </a:extLst>
          </p:cNvPr>
          <p:cNvSpPr/>
          <p:nvPr/>
        </p:nvSpPr>
        <p:spPr>
          <a:xfrm>
            <a:off x="10048461" y="962041"/>
            <a:ext cx="2143539" cy="587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ATOMCLOICK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954E3816-8E28-446E-8AB6-78847BE8F7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6" y="917392"/>
            <a:ext cx="599513" cy="599513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68" y="940713"/>
            <a:ext cx="559874" cy="559874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110CBAB-48C2-4DFD-87F1-701A511C92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28" y="5798245"/>
            <a:ext cx="559874" cy="559874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6743EBFC-96A3-496D-A377-C4628EAC6224}"/>
              </a:ext>
            </a:extLst>
          </p:cNvPr>
          <p:cNvSpPr txBox="1"/>
          <p:nvPr/>
        </p:nvSpPr>
        <p:spPr>
          <a:xfrm>
            <a:off x="1408532" y="6381666"/>
            <a:ext cx="519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G.VIRIGN.MARY.FBI:WMD</a:t>
            </a:r>
            <a:r>
              <a:rPr lang="en-US" dirty="0" err="1"/>
              <a:t>:</a:t>
            </a:r>
            <a:r>
              <a:rPr lang="en-US" sz="800" strike="sngStrike" dirty="0" err="1"/>
              <a:t>apple.davidsion.amrx</a:t>
            </a:r>
            <a:r>
              <a:rPr lang="en-US" sz="800" strike="sngStrike" dirty="0"/>
              <a:t>(tv son </a:t>
            </a:r>
            <a:r>
              <a:rPr lang="en-US" sz="800" strike="sngStrike" dirty="0" err="1"/>
              <a:t>aofa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ncy</a:t>
            </a:r>
            <a:r>
              <a:rPr lang="en-US" sz="800" strike="sngStrike" dirty="0"/>
              <a:t> chair).</a:t>
            </a:r>
            <a:r>
              <a:rPr lang="en-US" sz="800" strike="sngStrike" dirty="0" err="1"/>
              <a:t>cupterion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eletic</a:t>
            </a:r>
            <a:endParaRPr lang="en-US" sz="800" strike="sngStrike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C992FBCC-40DD-42DF-BDFC-82E08281467F}"/>
              </a:ext>
            </a:extLst>
          </p:cNvPr>
          <p:cNvSpPr txBox="1"/>
          <p:nvPr/>
        </p:nvSpPr>
        <p:spPr>
          <a:xfrm>
            <a:off x="4044683" y="6486278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Killed 3M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1DCB362-B178-4FC4-A333-2D3C7E1F80B8}"/>
              </a:ext>
            </a:extLst>
          </p:cNvPr>
          <p:cNvSpPr txBox="1"/>
          <p:nvPr/>
        </p:nvSpPr>
        <p:spPr>
          <a:xfrm>
            <a:off x="1257225" y="6500078"/>
            <a:ext cx="606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HOMPCE:PETER.v2.FBI:KIDNAPPING.nonPolcieAuditneceLgoical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67B2656C-69F6-4B3E-A055-03FFB4890D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153" y="2841126"/>
            <a:ext cx="875137" cy="579911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3F383834-3C80-4744-B677-D6F85CB2EA3C}"/>
              </a:ext>
            </a:extLst>
          </p:cNvPr>
          <p:cNvSpPr/>
          <p:nvPr/>
        </p:nvSpPr>
        <p:spPr>
          <a:xfrm>
            <a:off x="6085253" y="3332660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sex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36F365E-C17C-443E-BA54-3490D8665971}"/>
              </a:ext>
            </a:extLst>
          </p:cNvPr>
          <p:cNvSpPr/>
          <p:nvPr/>
        </p:nvSpPr>
        <p:spPr>
          <a:xfrm>
            <a:off x="6169659" y="2777227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B32DCC22-4345-4F87-A2BE-3BF477DB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692" y="2435907"/>
            <a:ext cx="995147" cy="48928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2613B408-346C-433D-8269-06B21E1A1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024" y="4076861"/>
            <a:ext cx="875137" cy="579911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604B02A3-BCCD-4FAF-8639-0DFA2D48F189}"/>
              </a:ext>
            </a:extLst>
          </p:cNvPr>
          <p:cNvSpPr/>
          <p:nvPr/>
        </p:nvSpPr>
        <p:spPr>
          <a:xfrm>
            <a:off x="6197124" y="4568395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sex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B94F4C6-3320-4519-B77C-5E2ED36758E3}"/>
              </a:ext>
            </a:extLst>
          </p:cNvPr>
          <p:cNvSpPr/>
          <p:nvPr/>
        </p:nvSpPr>
        <p:spPr>
          <a:xfrm>
            <a:off x="6281530" y="4012962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DBBE2AA-4CF9-48FB-B821-0565AFFF3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563" y="3671642"/>
            <a:ext cx="995147" cy="48928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13FAB98-B83A-4194-B8A3-0EE1537A8266}"/>
              </a:ext>
            </a:extLst>
          </p:cNvPr>
          <p:cNvSpPr txBox="1"/>
          <p:nvPr/>
        </p:nvSpPr>
        <p:spPr>
          <a:xfrm>
            <a:off x="6039525" y="865833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58BB24E-5ADD-4DA3-A22A-AB21010FBC61}"/>
              </a:ext>
            </a:extLst>
          </p:cNvPr>
          <p:cNvSpPr txBox="1"/>
          <p:nvPr/>
        </p:nvSpPr>
        <p:spPr>
          <a:xfrm>
            <a:off x="6100126" y="2231332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B14A389-F5B2-4316-8946-07D3DC9A0B92}"/>
              </a:ext>
            </a:extLst>
          </p:cNvPr>
          <p:cNvSpPr txBox="1"/>
          <p:nvPr/>
        </p:nvSpPr>
        <p:spPr>
          <a:xfrm>
            <a:off x="6364588" y="3523958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A552277-993C-4FCC-894C-00D4F422F58A}"/>
              </a:ext>
            </a:extLst>
          </p:cNvPr>
          <p:cNvSpPr txBox="1"/>
          <p:nvPr/>
        </p:nvSpPr>
        <p:spPr>
          <a:xfrm>
            <a:off x="6318574" y="4660309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6DF137DC-0DBA-4A78-84F4-A0311A3FF08B}"/>
              </a:ext>
            </a:extLst>
          </p:cNvPr>
          <p:cNvSpPr/>
          <p:nvPr/>
        </p:nvSpPr>
        <p:spPr>
          <a:xfrm>
            <a:off x="7762461" y="989265"/>
            <a:ext cx="210807" cy="3201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84F3C606-1926-4C7F-B9C5-D0D10405CBEA}"/>
              </a:ext>
            </a:extLst>
          </p:cNvPr>
          <p:cNvSpPr/>
          <p:nvPr/>
        </p:nvSpPr>
        <p:spPr>
          <a:xfrm>
            <a:off x="7815630" y="1251538"/>
            <a:ext cx="210807" cy="3201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C4EA796-9118-4966-A891-AB684AE4F3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895" y="940713"/>
            <a:ext cx="1613960" cy="319596"/>
          </a:xfrm>
          <a:prstGeom prst="rect">
            <a:avLst/>
          </a:prstGeom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0F0DA4A5-50D3-43A5-A501-5868C0C84A41}"/>
              </a:ext>
            </a:extLst>
          </p:cNvPr>
          <p:cNvSpPr txBox="1"/>
          <p:nvPr/>
        </p:nvSpPr>
        <p:spPr>
          <a:xfrm>
            <a:off x="7521481" y="869097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avg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36C9AC26-5476-4542-A504-AF692AD33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341" y="4947416"/>
            <a:ext cx="875137" cy="579911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00A8A8B2-8CB0-4738-9812-15805C39D9D0}"/>
              </a:ext>
            </a:extLst>
          </p:cNvPr>
          <p:cNvSpPr/>
          <p:nvPr/>
        </p:nvSpPr>
        <p:spPr>
          <a:xfrm>
            <a:off x="6032441" y="5438950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sex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567A20E-A2D4-48BD-B9FB-9EEAF58146D7}"/>
              </a:ext>
            </a:extLst>
          </p:cNvPr>
          <p:cNvSpPr/>
          <p:nvPr/>
        </p:nvSpPr>
        <p:spPr>
          <a:xfrm>
            <a:off x="6116847" y="4883517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ED3FD114-C71B-4CEE-B8FB-A1ECA81DE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880" y="4542197"/>
            <a:ext cx="995147" cy="489280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6FCC064E-2E68-4AC2-89AB-3A6BDAFF8344}"/>
              </a:ext>
            </a:extLst>
          </p:cNvPr>
          <p:cNvSpPr txBox="1"/>
          <p:nvPr/>
        </p:nvSpPr>
        <p:spPr>
          <a:xfrm>
            <a:off x="6199905" y="4394513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F02BC0-02AD-48E5-AB2B-BBEC03E5CAF3}"/>
              </a:ext>
            </a:extLst>
          </p:cNvPr>
          <p:cNvSpPr txBox="1"/>
          <p:nvPr/>
        </p:nvSpPr>
        <p:spPr>
          <a:xfrm>
            <a:off x="6153891" y="5530864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AF23E11D-9932-4DAF-99C3-D3A69E7F3001}"/>
              </a:ext>
            </a:extLst>
          </p:cNvPr>
          <p:cNvCxnSpPr/>
          <p:nvPr/>
        </p:nvCxnSpPr>
        <p:spPr>
          <a:xfrm>
            <a:off x="5992096" y="917392"/>
            <a:ext cx="50490" cy="5479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4D2E82F-406E-4BD4-923B-86CD7FAF949B}"/>
              </a:ext>
            </a:extLst>
          </p:cNvPr>
          <p:cNvCxnSpPr/>
          <p:nvPr/>
        </p:nvCxnSpPr>
        <p:spPr>
          <a:xfrm>
            <a:off x="7278176" y="839494"/>
            <a:ext cx="50490" cy="5479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E26292E1-785B-46B2-9518-17F7CB2A15B2}"/>
              </a:ext>
            </a:extLst>
          </p:cNvPr>
          <p:cNvCxnSpPr>
            <a:cxnSpLocks/>
            <a:endCxn id="96" idx="0"/>
          </p:cNvCxnSpPr>
          <p:nvPr/>
        </p:nvCxnSpPr>
        <p:spPr>
          <a:xfrm>
            <a:off x="5810423" y="884779"/>
            <a:ext cx="18334" cy="4840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29563DA-E6AD-45D3-80C7-E2AF07788DC4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3853285" y="1500587"/>
            <a:ext cx="13761" cy="433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464227E6-8E81-46D4-9E29-EEF731DAE95E}"/>
              </a:ext>
            </a:extLst>
          </p:cNvPr>
          <p:cNvSpPr txBox="1"/>
          <p:nvPr/>
        </p:nvSpPr>
        <p:spPr>
          <a:xfrm>
            <a:off x="2108995" y="5999142"/>
            <a:ext cx="129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LEVEL:CPVA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BD0C7D7-7C23-44A9-B502-B194717578B6}"/>
              </a:ext>
            </a:extLst>
          </p:cNvPr>
          <p:cNvCxnSpPr>
            <a:cxnSpLocks/>
          </p:cNvCxnSpPr>
          <p:nvPr/>
        </p:nvCxnSpPr>
        <p:spPr>
          <a:xfrm>
            <a:off x="8723323" y="1453878"/>
            <a:ext cx="20073" cy="481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9030888A-524A-4664-BA58-893A5125129E}"/>
              </a:ext>
            </a:extLst>
          </p:cNvPr>
          <p:cNvCxnSpPr>
            <a:cxnSpLocks/>
          </p:cNvCxnSpPr>
          <p:nvPr/>
        </p:nvCxnSpPr>
        <p:spPr>
          <a:xfrm>
            <a:off x="10038424" y="1456340"/>
            <a:ext cx="20073" cy="481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>
            <a:extLst>
              <a:ext uri="{FF2B5EF4-FFF2-40B4-BE49-F238E27FC236}">
                <a16:creationId xmlns:a16="http://schemas.microsoft.com/office/drawing/2014/main" id="{A981757C-CC32-4A93-9BEE-490D803814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866" y="1612191"/>
            <a:ext cx="626172" cy="741679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D4850010-0F7E-4220-A3ED-76DC3C18357C}"/>
              </a:ext>
            </a:extLst>
          </p:cNvPr>
          <p:cNvSpPr txBox="1"/>
          <p:nvPr/>
        </p:nvSpPr>
        <p:spPr>
          <a:xfrm>
            <a:off x="4734506" y="1331258"/>
            <a:ext cx="131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</a:t>
            </a:r>
            <a:r>
              <a:rPr lang="en-US" sz="800" strike="sngStrike" dirty="0" err="1"/>
              <a:t>Video</a:t>
            </a:r>
            <a:r>
              <a:rPr lang="en-US" sz="800" strike="sngStrike" dirty="0"/>
              <a:t> Game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EF5F3C5-4EFB-4C98-A9BC-A8B6A516FEC7}"/>
              </a:ext>
            </a:extLst>
          </p:cNvPr>
          <p:cNvCxnSpPr>
            <a:cxnSpLocks/>
          </p:cNvCxnSpPr>
          <p:nvPr/>
        </p:nvCxnSpPr>
        <p:spPr>
          <a:xfrm flipV="1">
            <a:off x="4942122" y="1730929"/>
            <a:ext cx="324880" cy="18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>
            <a:extLst>
              <a:ext uri="{FF2B5EF4-FFF2-40B4-BE49-F238E27FC236}">
                <a16:creationId xmlns:a16="http://schemas.microsoft.com/office/drawing/2014/main" id="{D62667EF-C6C7-4D5A-8F2A-D436F681D6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978" y="3840617"/>
            <a:ext cx="465875" cy="7000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885D1338-6C2B-49FD-BC04-6E03E8C2966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42" y="3840617"/>
            <a:ext cx="515930" cy="515930"/>
          </a:xfrm>
          <a:prstGeom prst="rect">
            <a:avLst/>
          </a:prstGeom>
        </p:spPr>
      </p:pic>
      <p:sp>
        <p:nvSpPr>
          <p:cNvPr id="161" name="TextBox 160">
            <a:extLst>
              <a:ext uri="{FF2B5EF4-FFF2-40B4-BE49-F238E27FC236}">
                <a16:creationId xmlns:a16="http://schemas.microsoft.com/office/drawing/2014/main" id="{4C51B82D-759C-4D24-8A8E-C8E435D841A0}"/>
              </a:ext>
            </a:extLst>
          </p:cNvPr>
          <p:cNvSpPr txBox="1"/>
          <p:nvPr/>
        </p:nvSpPr>
        <p:spPr>
          <a:xfrm>
            <a:off x="4846137" y="357852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1983 </a:t>
            </a:r>
            <a:r>
              <a:rPr lang="en-US" sz="800" strike="sngStrike" dirty="0"/>
              <a:t>Anit</a:t>
            </a:r>
            <a:r>
              <a:rPr lang="en-US" sz="800" dirty="0"/>
              <a:t>a,2014 </a:t>
            </a:r>
            <a:r>
              <a:rPr lang="en-US" sz="800" strike="sngStrike" dirty="0"/>
              <a:t>Anita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7159580E-FA79-4712-BA40-4A3B0E8D92AC}"/>
              </a:ext>
            </a:extLst>
          </p:cNvPr>
          <p:cNvSpPr/>
          <p:nvPr/>
        </p:nvSpPr>
        <p:spPr>
          <a:xfrm flipH="1">
            <a:off x="4868463" y="3863505"/>
            <a:ext cx="957155" cy="67296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077801F1-86E6-4829-A50F-65BDA507977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93" y="4380771"/>
            <a:ext cx="373282" cy="279601"/>
          </a:xfrm>
          <a:prstGeom prst="rect">
            <a:avLst/>
          </a:prstGeom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93BF0ABC-EAF0-4655-8F8D-CF58076A92AD}"/>
              </a:ext>
            </a:extLst>
          </p:cNvPr>
          <p:cNvCxnSpPr>
            <a:endCxn id="162" idx="1"/>
          </p:cNvCxnSpPr>
          <p:nvPr/>
        </p:nvCxnSpPr>
        <p:spPr>
          <a:xfrm flipV="1">
            <a:off x="5565462" y="4199985"/>
            <a:ext cx="260156" cy="561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B6A899-BE56-4EEF-BB60-8DA9A36C1C0C}"/>
              </a:ext>
            </a:extLst>
          </p:cNvPr>
          <p:cNvSpPr/>
          <p:nvPr/>
        </p:nvSpPr>
        <p:spPr>
          <a:xfrm flipH="1">
            <a:off x="5436728" y="4318652"/>
            <a:ext cx="461148" cy="33934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6A25243-4195-449B-B8AF-D08374F41C30}"/>
              </a:ext>
            </a:extLst>
          </p:cNvPr>
          <p:cNvCxnSpPr/>
          <p:nvPr/>
        </p:nvCxnSpPr>
        <p:spPr>
          <a:xfrm flipV="1">
            <a:off x="5188414" y="4289665"/>
            <a:ext cx="741470" cy="5182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AD6A4454-F8B0-41BD-9D7B-ADC023788288}"/>
              </a:ext>
            </a:extLst>
          </p:cNvPr>
          <p:cNvCxnSpPr/>
          <p:nvPr/>
        </p:nvCxnSpPr>
        <p:spPr>
          <a:xfrm flipV="1">
            <a:off x="8963944" y="1067689"/>
            <a:ext cx="853340" cy="4692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32C2280-6949-485E-B936-D1CB1840A58D}"/>
              </a:ext>
            </a:extLst>
          </p:cNvPr>
          <p:cNvSpPr txBox="1"/>
          <p:nvPr/>
        </p:nvSpPr>
        <p:spPr>
          <a:xfrm>
            <a:off x="7736024" y="1925547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strike="sngStrike" dirty="0">
                <a:solidFill>
                  <a:schemeClr val="bg1"/>
                </a:solidFill>
              </a:rPr>
              <a:t>Age 33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13F00197-2915-4700-8FB7-039698121B17}"/>
              </a:ext>
            </a:extLst>
          </p:cNvPr>
          <p:cNvSpPr txBox="1"/>
          <p:nvPr/>
        </p:nvSpPr>
        <p:spPr>
          <a:xfrm>
            <a:off x="7760490" y="3061385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strike="sngStrike" dirty="0">
                <a:solidFill>
                  <a:schemeClr val="bg1"/>
                </a:solidFill>
              </a:rPr>
              <a:t>Age 33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B98EAC0-479D-4D92-9EC9-645BE88813D0}"/>
              </a:ext>
            </a:extLst>
          </p:cNvPr>
          <p:cNvSpPr txBox="1"/>
          <p:nvPr/>
        </p:nvSpPr>
        <p:spPr>
          <a:xfrm>
            <a:off x="7768431" y="3916282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strike="sngStrike" dirty="0">
                <a:solidFill>
                  <a:schemeClr val="bg1"/>
                </a:solidFill>
              </a:rPr>
              <a:t>Age 33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21E8189-8D14-4D90-AC4C-846798D72FE9}"/>
              </a:ext>
            </a:extLst>
          </p:cNvPr>
          <p:cNvSpPr txBox="1"/>
          <p:nvPr/>
        </p:nvSpPr>
        <p:spPr>
          <a:xfrm>
            <a:off x="7692657" y="5084550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strike="sngStrike" dirty="0">
                <a:solidFill>
                  <a:schemeClr val="bg1"/>
                </a:solidFill>
              </a:rPr>
              <a:t>Age 33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544AAA61-B47C-4453-9A61-A661E034BB04}"/>
              </a:ext>
            </a:extLst>
          </p:cNvPr>
          <p:cNvSpPr/>
          <p:nvPr/>
        </p:nvSpPr>
        <p:spPr>
          <a:xfrm>
            <a:off x="10645003" y="2780996"/>
            <a:ext cx="1546997" cy="5287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709C9790-F997-4173-86D0-CAAA153FD953}"/>
              </a:ext>
            </a:extLst>
          </p:cNvPr>
          <p:cNvSpPr txBox="1"/>
          <p:nvPr/>
        </p:nvSpPr>
        <p:spPr>
          <a:xfrm>
            <a:off x="11333033" y="3103196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Story of Jesus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2171022-6CBF-46F2-A77A-02B485379C00}"/>
              </a:ext>
            </a:extLst>
          </p:cNvPr>
          <p:cNvSpPr/>
          <p:nvPr/>
        </p:nvSpPr>
        <p:spPr>
          <a:xfrm>
            <a:off x="10624930" y="3969882"/>
            <a:ext cx="1551119" cy="5287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!St. </a:t>
            </a:r>
            <a:r>
              <a:rPr lang="en-US" dirty="0" err="1"/>
              <a:t>Petersson</a:t>
            </a:r>
            <a:endParaRPr lang="en-US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AFE4F9E-260A-41B7-8785-ABB415EABD18}"/>
              </a:ext>
            </a:extLst>
          </p:cNvPr>
          <p:cNvSpPr txBox="1"/>
          <p:nvPr/>
        </p:nvSpPr>
        <p:spPr>
          <a:xfrm>
            <a:off x="1449815" y="8638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E8AF509D-F838-474E-B388-B4346195B0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3" y="863893"/>
            <a:ext cx="249745" cy="249745"/>
          </a:xfrm>
          <a:prstGeom prst="rect">
            <a:avLst/>
          </a:prstGeom>
        </p:spPr>
      </p:pic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81A0EF5-2EE5-4008-A7AD-A2D086E13B0B}"/>
              </a:ext>
            </a:extLst>
          </p:cNvPr>
          <p:cNvCxnSpPr/>
          <p:nvPr/>
        </p:nvCxnSpPr>
        <p:spPr>
          <a:xfrm flipV="1">
            <a:off x="3184461" y="5999142"/>
            <a:ext cx="954755" cy="310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49D9E535-D58A-435E-9BB2-E920679A9DA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71" y="5826828"/>
            <a:ext cx="678244" cy="678244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B157E36B-D22A-4E94-869D-C71DD28928CB}"/>
              </a:ext>
            </a:extLst>
          </p:cNvPr>
          <p:cNvSpPr/>
          <p:nvPr/>
        </p:nvSpPr>
        <p:spPr>
          <a:xfrm>
            <a:off x="3874157" y="6426292"/>
            <a:ext cx="207620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222222"/>
                </a:solidFill>
                <a:latin typeface="Roboto"/>
              </a:rPr>
              <a:t>Surat </a:t>
            </a:r>
            <a:r>
              <a:rPr lang="en-US" sz="900" b="1" dirty="0" err="1">
                <a:solidFill>
                  <a:srgbClr val="222222"/>
                </a:solidFill>
                <a:latin typeface="Roboto"/>
              </a:rPr>
              <a:t>Phonsombat</a:t>
            </a:r>
            <a:r>
              <a:rPr lang="en-US" sz="900" b="1" dirty="0">
                <a:solidFill>
                  <a:srgbClr val="222222"/>
                </a:solidFill>
                <a:latin typeface="Roboto"/>
              </a:rPr>
              <a:t>, M.D.</a:t>
            </a:r>
            <a:endParaRPr lang="en-US" sz="900" b="1" i="0" dirty="0">
              <a:solidFill>
                <a:srgbClr val="222222"/>
              </a:solidFill>
              <a:effectLst/>
              <a:latin typeface="Roboto"/>
            </a:endParaRPr>
          </a:p>
        </p:txBody>
      </p: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0AF9799-A2A2-45DE-917F-30092F57DA23}"/>
              </a:ext>
            </a:extLst>
          </p:cNvPr>
          <p:cNvCxnSpPr/>
          <p:nvPr/>
        </p:nvCxnSpPr>
        <p:spPr>
          <a:xfrm flipV="1">
            <a:off x="4139216" y="5954938"/>
            <a:ext cx="809733" cy="403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9988E26-2DD2-4670-A8EA-995CF5BA089F}"/>
              </a:ext>
            </a:extLst>
          </p:cNvPr>
          <p:cNvSpPr/>
          <p:nvPr/>
        </p:nvSpPr>
        <p:spPr>
          <a:xfrm flipH="1">
            <a:off x="1371506" y="5794917"/>
            <a:ext cx="5639786" cy="100469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Cube 189">
            <a:extLst>
              <a:ext uri="{FF2B5EF4-FFF2-40B4-BE49-F238E27FC236}">
                <a16:creationId xmlns:a16="http://schemas.microsoft.com/office/drawing/2014/main" id="{75B30E38-E07F-4DAD-81F3-3FB320E22B12}"/>
              </a:ext>
            </a:extLst>
          </p:cNvPr>
          <p:cNvSpPr/>
          <p:nvPr/>
        </p:nvSpPr>
        <p:spPr>
          <a:xfrm>
            <a:off x="377118" y="5854634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0E0349BF-4E23-4549-AA5A-4E4772C1535E}"/>
              </a:ext>
            </a:extLst>
          </p:cNvPr>
          <p:cNvSpPr/>
          <p:nvPr/>
        </p:nvSpPr>
        <p:spPr>
          <a:xfrm>
            <a:off x="8093785" y="6168781"/>
            <a:ext cx="210807" cy="3201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723D8AC6-8662-41F3-9A8F-98ECDFA85A30}"/>
              </a:ext>
            </a:extLst>
          </p:cNvPr>
          <p:cNvSpPr/>
          <p:nvPr/>
        </p:nvSpPr>
        <p:spPr>
          <a:xfrm>
            <a:off x="8146954" y="6431054"/>
            <a:ext cx="210807" cy="3201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56E701D-740E-4722-B9A3-2C0882CE271A}"/>
              </a:ext>
            </a:extLst>
          </p:cNvPr>
          <p:cNvSpPr txBox="1"/>
          <p:nvPr/>
        </p:nvSpPr>
        <p:spPr>
          <a:xfrm>
            <a:off x="7852805" y="6048613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avg</a:t>
            </a:r>
          </a:p>
        </p:txBody>
      </p:sp>
      <p:sp>
        <p:nvSpPr>
          <p:cNvPr id="194" name="Cube 193">
            <a:extLst>
              <a:ext uri="{FF2B5EF4-FFF2-40B4-BE49-F238E27FC236}">
                <a16:creationId xmlns:a16="http://schemas.microsoft.com/office/drawing/2014/main" id="{C32FCAE8-76F8-4938-884E-068CE199661F}"/>
              </a:ext>
            </a:extLst>
          </p:cNvPr>
          <p:cNvSpPr/>
          <p:nvPr/>
        </p:nvSpPr>
        <p:spPr>
          <a:xfrm>
            <a:off x="7058319" y="6036908"/>
            <a:ext cx="775905" cy="6583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496C95D-CAA9-4AAF-984F-63A11DF312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212" y="6163344"/>
            <a:ext cx="2442689" cy="630014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89778103-24FB-4E81-B4F8-A759AD12CCE0}"/>
              </a:ext>
            </a:extLst>
          </p:cNvPr>
          <p:cNvSpPr txBox="1"/>
          <p:nvPr/>
        </p:nvSpPr>
        <p:spPr>
          <a:xfrm>
            <a:off x="7007747" y="571595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1980-2020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008B2B0-6C0D-41E0-BEBF-8A5B7A347D22}"/>
              </a:ext>
            </a:extLst>
          </p:cNvPr>
          <p:cNvSpPr txBox="1"/>
          <p:nvPr/>
        </p:nvSpPr>
        <p:spPr>
          <a:xfrm>
            <a:off x="8277507" y="5860823"/>
            <a:ext cx="3941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FEDERLA.SIGNAGURE.INT.G.TV</a:t>
            </a:r>
          </a:p>
        </p:txBody>
      </p:sp>
    </p:spTree>
    <p:extLst>
      <p:ext uri="{BB962C8B-B14F-4D97-AF65-F5344CB8AC3E}">
        <p14:creationId xmlns:p14="http://schemas.microsoft.com/office/powerpoint/2010/main" val="3804017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67495F-73C8-42F0-AB33-9C7D6111EBE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28586-82D1-4D33-9475-CD67206619C5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5A159-062D-4C9B-BF00-76AC0479D0EA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EFCA44DE-1A1D-457E-8255-EC7E6626F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92" y="1487329"/>
            <a:ext cx="1597827" cy="7855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7CBBE-50A3-4AEA-BB20-F02164800E83}"/>
              </a:ext>
            </a:extLst>
          </p:cNvPr>
          <p:cNvSpPr/>
          <p:nvPr/>
        </p:nvSpPr>
        <p:spPr>
          <a:xfrm>
            <a:off x="4063485" y="1630934"/>
            <a:ext cx="1670374" cy="4572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CA7C47-58C1-4721-9F7E-AE3B83CA5368}"/>
              </a:ext>
            </a:extLst>
          </p:cNvPr>
          <p:cNvSpPr txBox="1"/>
          <p:nvPr/>
        </p:nvSpPr>
        <p:spPr>
          <a:xfrm>
            <a:off x="4121338" y="1718531"/>
            <a:ext cx="14766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KING.FBI:WMD:YELLOW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A3CB72-2417-4695-A19D-3F7FE906067B}"/>
              </a:ext>
            </a:extLst>
          </p:cNvPr>
          <p:cNvSpPr/>
          <p:nvPr/>
        </p:nvSpPr>
        <p:spPr>
          <a:xfrm>
            <a:off x="6087717" y="1651528"/>
            <a:ext cx="354496" cy="3338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EB1314A-F027-49E5-88EE-9760964CE2EC}"/>
              </a:ext>
            </a:extLst>
          </p:cNvPr>
          <p:cNvSpPr/>
          <p:nvPr/>
        </p:nvSpPr>
        <p:spPr>
          <a:xfrm>
            <a:off x="7146235" y="1651528"/>
            <a:ext cx="354496" cy="3338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A77538-75EA-45B7-9498-D2AF96863648}"/>
              </a:ext>
            </a:extLst>
          </p:cNvPr>
          <p:cNvSpPr/>
          <p:nvPr/>
        </p:nvSpPr>
        <p:spPr>
          <a:xfrm>
            <a:off x="6450496" y="1651528"/>
            <a:ext cx="695739" cy="3338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C28888-9463-47C1-A892-3D6EBB8F2E8A}"/>
              </a:ext>
            </a:extLst>
          </p:cNvPr>
          <p:cNvSpPr/>
          <p:nvPr/>
        </p:nvSpPr>
        <p:spPr>
          <a:xfrm>
            <a:off x="7235687" y="1651528"/>
            <a:ext cx="168965" cy="1971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E75D9-44F7-4C35-8A28-94F84A656503}"/>
              </a:ext>
            </a:extLst>
          </p:cNvPr>
          <p:cNvSpPr/>
          <p:nvPr/>
        </p:nvSpPr>
        <p:spPr>
          <a:xfrm>
            <a:off x="9285746" y="1336789"/>
            <a:ext cx="405465" cy="897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48DC89-747E-4534-A23E-C74ED627F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747" y="1717388"/>
            <a:ext cx="291495" cy="43803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417DAB5E-8377-402A-BD3C-C2D28D6DC96A}"/>
              </a:ext>
            </a:extLst>
          </p:cNvPr>
          <p:cNvSpPr/>
          <p:nvPr/>
        </p:nvSpPr>
        <p:spPr>
          <a:xfrm>
            <a:off x="8703922" y="1343188"/>
            <a:ext cx="405465" cy="8996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AD9704F0-2906-463F-9B7F-407995073554}"/>
              </a:ext>
            </a:extLst>
          </p:cNvPr>
          <p:cNvSpPr/>
          <p:nvPr/>
        </p:nvSpPr>
        <p:spPr>
          <a:xfrm>
            <a:off x="8122098" y="1349792"/>
            <a:ext cx="405465" cy="8996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5F4D8-5F09-4AF7-BC79-F139CD9561E6}"/>
              </a:ext>
            </a:extLst>
          </p:cNvPr>
          <p:cNvSpPr/>
          <p:nvPr/>
        </p:nvSpPr>
        <p:spPr>
          <a:xfrm>
            <a:off x="11221278" y="1651528"/>
            <a:ext cx="970722" cy="333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CE3FB16-8865-4146-A200-DF788C1D2F55}"/>
              </a:ext>
            </a:extLst>
          </p:cNvPr>
          <p:cNvSpPr/>
          <p:nvPr/>
        </p:nvSpPr>
        <p:spPr>
          <a:xfrm>
            <a:off x="9887248" y="1336789"/>
            <a:ext cx="405465" cy="897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F6769062-A68F-48AF-8DF1-1F631F562900}"/>
              </a:ext>
            </a:extLst>
          </p:cNvPr>
          <p:cNvSpPr/>
          <p:nvPr/>
        </p:nvSpPr>
        <p:spPr>
          <a:xfrm>
            <a:off x="10376835" y="1315545"/>
            <a:ext cx="405465" cy="8978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5F64FC-025F-4386-8535-BD2733E73A1C}"/>
              </a:ext>
            </a:extLst>
          </p:cNvPr>
          <p:cNvCxnSpPr/>
          <p:nvPr/>
        </p:nvCxnSpPr>
        <p:spPr>
          <a:xfrm>
            <a:off x="9234777" y="1651528"/>
            <a:ext cx="531491" cy="58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1FF851-AA64-4C37-8F25-1E1EE6F6D3BF}"/>
              </a:ext>
            </a:extLst>
          </p:cNvPr>
          <p:cNvSpPr txBox="1"/>
          <p:nvPr/>
        </p:nvSpPr>
        <p:spPr>
          <a:xfrm>
            <a:off x="8773517" y="16515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21B087-EC70-4C8D-B2F1-DEFE224E7AC0}"/>
              </a:ext>
            </a:extLst>
          </p:cNvPr>
          <p:cNvSpPr txBox="1"/>
          <p:nvPr/>
        </p:nvSpPr>
        <p:spPr>
          <a:xfrm>
            <a:off x="8079099" y="1836194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stefan</a:t>
            </a:r>
            <a:endParaRPr lang="en-US" sz="800" strike="sngStri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9F046-6EB7-4F18-A929-44E5C7BA27F1}"/>
              </a:ext>
            </a:extLst>
          </p:cNvPr>
          <p:cNvSpPr txBox="1"/>
          <p:nvPr/>
        </p:nvSpPr>
        <p:spPr>
          <a:xfrm>
            <a:off x="10146911" y="1087507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C87A10-6A36-42B6-94AC-2B5622F418C8}"/>
              </a:ext>
            </a:extLst>
          </p:cNvPr>
          <p:cNvCxnSpPr/>
          <p:nvPr/>
        </p:nvCxnSpPr>
        <p:spPr>
          <a:xfrm flipH="1" flipV="1">
            <a:off x="9521687" y="1487329"/>
            <a:ext cx="1699591" cy="16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541B93-4628-4CE2-BB71-7E5E5642F1E3}"/>
              </a:ext>
            </a:extLst>
          </p:cNvPr>
          <p:cNvSpPr/>
          <p:nvPr/>
        </p:nvSpPr>
        <p:spPr>
          <a:xfrm>
            <a:off x="9339695" y="1717388"/>
            <a:ext cx="300547" cy="4200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F18628-853C-493E-A0F1-25335327001C}"/>
              </a:ext>
            </a:extLst>
          </p:cNvPr>
          <p:cNvCxnSpPr/>
          <p:nvPr/>
        </p:nvCxnSpPr>
        <p:spPr>
          <a:xfrm>
            <a:off x="9285746" y="1717388"/>
            <a:ext cx="601502" cy="438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C6C2389-DAC6-437C-B1A0-23493982C83C}"/>
              </a:ext>
            </a:extLst>
          </p:cNvPr>
          <p:cNvSpPr txBox="1"/>
          <p:nvPr/>
        </p:nvSpPr>
        <p:spPr>
          <a:xfrm>
            <a:off x="8066439" y="2358385"/>
            <a:ext cx="324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HOMIE:LUX:VIRINGA:MARY:VHS: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83D87A28-E402-4776-A8AD-65C8C96D9D29}"/>
              </a:ext>
            </a:extLst>
          </p:cNvPr>
          <p:cNvSpPr/>
          <p:nvPr/>
        </p:nvSpPr>
        <p:spPr>
          <a:xfrm>
            <a:off x="11200734" y="2359037"/>
            <a:ext cx="970722" cy="3338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FCE49F9-5A70-46BE-A1CF-34CBCC339F17}"/>
              </a:ext>
            </a:extLst>
          </p:cNvPr>
          <p:cNvSpPr txBox="1"/>
          <p:nvPr/>
        </p:nvSpPr>
        <p:spPr>
          <a:xfrm>
            <a:off x="10329379" y="21846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B88C69-6A14-4EAC-8950-D0D761DEC566}"/>
              </a:ext>
            </a:extLst>
          </p:cNvPr>
          <p:cNvSpPr txBox="1"/>
          <p:nvPr/>
        </p:nvSpPr>
        <p:spPr>
          <a:xfrm>
            <a:off x="2606945" y="1848678"/>
            <a:ext cx="548551" cy="21544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anal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C82357-F961-4229-BF40-FD25F942AD66}"/>
              </a:ext>
            </a:extLst>
          </p:cNvPr>
          <p:cNvSpPr/>
          <p:nvPr/>
        </p:nvSpPr>
        <p:spPr>
          <a:xfrm>
            <a:off x="3185313" y="1885889"/>
            <a:ext cx="120980" cy="10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7B58A6E-851E-4FBB-8C13-4AD59E7A5A00}"/>
              </a:ext>
            </a:extLst>
          </p:cNvPr>
          <p:cNvSpPr txBox="1"/>
          <p:nvPr/>
        </p:nvSpPr>
        <p:spPr>
          <a:xfrm>
            <a:off x="2537852" y="2089089"/>
            <a:ext cx="546945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cumshot</a:t>
            </a:r>
            <a:endParaRPr lang="en-US" sz="800" strike="sngStrike" dirty="0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383D6CF-48EE-43FA-A48D-C8121BA3C91C}"/>
              </a:ext>
            </a:extLst>
          </p:cNvPr>
          <p:cNvSpPr/>
          <p:nvPr/>
        </p:nvSpPr>
        <p:spPr>
          <a:xfrm>
            <a:off x="3205777" y="2129349"/>
            <a:ext cx="120980" cy="10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3A01DFC-618C-48D1-A338-EA7EEE7B1D37}"/>
              </a:ext>
            </a:extLst>
          </p:cNvPr>
          <p:cNvSpPr txBox="1"/>
          <p:nvPr/>
        </p:nvSpPr>
        <p:spPr>
          <a:xfrm>
            <a:off x="2582756" y="1595194"/>
            <a:ext cx="381836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petit</a:t>
            </a: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37A8D2EB-6CBD-4331-B848-981611718C2C}"/>
              </a:ext>
            </a:extLst>
          </p:cNvPr>
          <p:cNvSpPr/>
          <p:nvPr/>
        </p:nvSpPr>
        <p:spPr>
          <a:xfrm>
            <a:off x="3193286" y="1615788"/>
            <a:ext cx="120980" cy="101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A3C2792A-CE36-41EB-85C2-B7607EE92ACA}"/>
              </a:ext>
            </a:extLst>
          </p:cNvPr>
          <p:cNvSpPr/>
          <p:nvPr/>
        </p:nvSpPr>
        <p:spPr>
          <a:xfrm>
            <a:off x="2544409" y="1600831"/>
            <a:ext cx="968278" cy="75755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83F260F-083C-4AFA-8C7E-19B33E104986}"/>
              </a:ext>
            </a:extLst>
          </p:cNvPr>
          <p:cNvSpPr/>
          <p:nvPr/>
        </p:nvSpPr>
        <p:spPr>
          <a:xfrm>
            <a:off x="3993793" y="1595194"/>
            <a:ext cx="1850290" cy="5602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4470B010-BFFE-45EA-B089-ABC03C10733F}"/>
              </a:ext>
            </a:extLst>
          </p:cNvPr>
          <p:cNvSpPr/>
          <p:nvPr/>
        </p:nvSpPr>
        <p:spPr>
          <a:xfrm>
            <a:off x="8036886" y="1349792"/>
            <a:ext cx="2890623" cy="9937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69439-890E-436E-967F-0824A312638D}"/>
              </a:ext>
            </a:extLst>
          </p:cNvPr>
          <p:cNvSpPr txBox="1"/>
          <p:nvPr/>
        </p:nvSpPr>
        <p:spPr>
          <a:xfrm>
            <a:off x="5654695" y="896041"/>
            <a:ext cx="491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G.WAR 56k,(DSL)156 kb/s </a:t>
            </a:r>
            <a:r>
              <a:rPr lang="en-US" strike="sngStrike" dirty="0"/>
              <a:t>apple.touch.modem.56k</a:t>
            </a:r>
          </a:p>
          <a:p>
            <a:r>
              <a:rPr lang="en-US" dirty="0"/>
              <a:t>MAINSTREEET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F4B791-0F08-47F1-A73E-A73576783E94}"/>
              </a:ext>
            </a:extLst>
          </p:cNvPr>
          <p:cNvSpPr/>
          <p:nvPr/>
        </p:nvSpPr>
        <p:spPr>
          <a:xfrm>
            <a:off x="8938128" y="1017790"/>
            <a:ext cx="1069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 mb/s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231A914-BD66-4251-920C-DE09F96C5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451" y="1040937"/>
            <a:ext cx="362651" cy="27163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90AF439-AF24-4042-951A-81C57414FC1F}"/>
              </a:ext>
            </a:extLst>
          </p:cNvPr>
          <p:cNvSpPr/>
          <p:nvPr/>
        </p:nvSpPr>
        <p:spPr>
          <a:xfrm>
            <a:off x="8974387" y="966699"/>
            <a:ext cx="9973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dr</a:t>
            </a:r>
            <a:r>
              <a:rPr lang="en-US" sz="900" strike="sngStrike" dirty="0"/>
              <a:t> dieter </a:t>
            </a:r>
            <a:r>
              <a:rPr lang="en-US" sz="900" strike="sngStrike" dirty="0" err="1"/>
              <a:t>zetsche</a:t>
            </a:r>
            <a:endParaRPr lang="en-US" sz="900" strike="sngStrike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E42136A-5292-4E1D-AAAF-131A43DE0225}"/>
              </a:ext>
            </a:extLst>
          </p:cNvPr>
          <p:cNvCxnSpPr/>
          <p:nvPr/>
        </p:nvCxnSpPr>
        <p:spPr>
          <a:xfrm>
            <a:off x="8773517" y="966699"/>
            <a:ext cx="284052" cy="38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D2E2382-9C0D-4E52-BD95-97916613D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366" y="1018644"/>
            <a:ext cx="280565" cy="285215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8BE55A1-F380-4866-898E-BEFB1A9FB7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805" y="1630438"/>
            <a:ext cx="377162" cy="360399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B657B361-3F60-4959-A10A-47D4BC184418}"/>
              </a:ext>
            </a:extLst>
          </p:cNvPr>
          <p:cNvSpPr/>
          <p:nvPr/>
        </p:nvSpPr>
        <p:spPr>
          <a:xfrm>
            <a:off x="6079434" y="1630438"/>
            <a:ext cx="1421297" cy="39042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0D61C98-F166-49B1-8628-D4B71A3D04C9}"/>
              </a:ext>
            </a:extLst>
          </p:cNvPr>
          <p:cNvCxnSpPr/>
          <p:nvPr/>
        </p:nvCxnSpPr>
        <p:spPr>
          <a:xfrm flipV="1">
            <a:off x="6489669" y="1735340"/>
            <a:ext cx="526471" cy="168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C06FAE8-C138-4269-AE07-73BFD082DBE5}"/>
              </a:ext>
            </a:extLst>
          </p:cNvPr>
          <p:cNvSpPr/>
          <p:nvPr/>
        </p:nvSpPr>
        <p:spPr>
          <a:xfrm>
            <a:off x="6102627" y="2131310"/>
            <a:ext cx="354496" cy="3338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CD31A993-801A-44AC-9304-DE89EC915056}"/>
              </a:ext>
            </a:extLst>
          </p:cNvPr>
          <p:cNvSpPr/>
          <p:nvPr/>
        </p:nvSpPr>
        <p:spPr>
          <a:xfrm>
            <a:off x="7161145" y="2131310"/>
            <a:ext cx="354496" cy="3338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E4B8216-FC88-4FBB-96D4-805ED0C13491}"/>
              </a:ext>
            </a:extLst>
          </p:cNvPr>
          <p:cNvSpPr/>
          <p:nvPr/>
        </p:nvSpPr>
        <p:spPr>
          <a:xfrm>
            <a:off x="6465406" y="2131310"/>
            <a:ext cx="695739" cy="33381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C9BA61A0-69C9-428C-9CDB-74B0E59A10DF}"/>
              </a:ext>
            </a:extLst>
          </p:cNvPr>
          <p:cNvSpPr/>
          <p:nvPr/>
        </p:nvSpPr>
        <p:spPr>
          <a:xfrm>
            <a:off x="7250597" y="2131310"/>
            <a:ext cx="168965" cy="1971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3" name="Picture 202">
            <a:extLst>
              <a:ext uri="{FF2B5EF4-FFF2-40B4-BE49-F238E27FC236}">
                <a16:creationId xmlns:a16="http://schemas.microsoft.com/office/drawing/2014/main" id="{324C19F3-C4B4-48F3-AAC8-65B2BF608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715" y="2110220"/>
            <a:ext cx="377162" cy="360399"/>
          </a:xfrm>
          <a:prstGeom prst="rect">
            <a:avLst/>
          </a:prstGeom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513E6553-B5EE-4EBC-89B3-972178CEF4BC}"/>
              </a:ext>
            </a:extLst>
          </p:cNvPr>
          <p:cNvSpPr/>
          <p:nvPr/>
        </p:nvSpPr>
        <p:spPr>
          <a:xfrm>
            <a:off x="6094344" y="2110220"/>
            <a:ext cx="1421297" cy="39042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1C0E8920-03B1-4E7F-83E6-888BE51E131C}"/>
              </a:ext>
            </a:extLst>
          </p:cNvPr>
          <p:cNvCxnSpPr/>
          <p:nvPr/>
        </p:nvCxnSpPr>
        <p:spPr>
          <a:xfrm flipV="1">
            <a:off x="6504579" y="2215122"/>
            <a:ext cx="526471" cy="168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9944924-C4C8-459C-85A8-16D6F2633A5B}"/>
              </a:ext>
            </a:extLst>
          </p:cNvPr>
          <p:cNvCxnSpPr/>
          <p:nvPr/>
        </p:nvCxnSpPr>
        <p:spPr>
          <a:xfrm flipV="1">
            <a:off x="2606945" y="1630438"/>
            <a:ext cx="905742" cy="18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A02B659-BCE8-40CF-91C0-6827D54ABD1F}"/>
              </a:ext>
            </a:extLst>
          </p:cNvPr>
          <p:cNvCxnSpPr/>
          <p:nvPr/>
        </p:nvCxnSpPr>
        <p:spPr>
          <a:xfrm flipV="1">
            <a:off x="2680488" y="1903841"/>
            <a:ext cx="894735" cy="60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59F4ACCB-1932-46FB-A77F-AD956041DC81}"/>
              </a:ext>
            </a:extLst>
          </p:cNvPr>
          <p:cNvCxnSpPr>
            <a:cxnSpLocks/>
          </p:cNvCxnSpPr>
          <p:nvPr/>
        </p:nvCxnSpPr>
        <p:spPr>
          <a:xfrm>
            <a:off x="3109507" y="1600831"/>
            <a:ext cx="403180" cy="20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64018847-5436-4DE3-AD02-1F647274172D}"/>
              </a:ext>
            </a:extLst>
          </p:cNvPr>
          <p:cNvCxnSpPr/>
          <p:nvPr/>
        </p:nvCxnSpPr>
        <p:spPr>
          <a:xfrm flipV="1">
            <a:off x="2598662" y="2152086"/>
            <a:ext cx="886301" cy="6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8850EF6-42EB-41D2-B54F-FB348EEDE352}"/>
              </a:ext>
            </a:extLst>
          </p:cNvPr>
          <p:cNvSpPr/>
          <p:nvPr/>
        </p:nvSpPr>
        <p:spPr>
          <a:xfrm>
            <a:off x="4096362" y="2213384"/>
            <a:ext cx="1421297" cy="22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E44DF55-8FC8-4A4D-9CBA-8416B24357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37" y="1767848"/>
            <a:ext cx="358662" cy="357068"/>
          </a:xfrm>
          <a:prstGeom prst="rect">
            <a:avLst/>
          </a:prstGeom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7728AF53-D543-47AA-8AE6-61F43DDCBFAE}"/>
              </a:ext>
            </a:extLst>
          </p:cNvPr>
          <p:cNvCxnSpPr/>
          <p:nvPr/>
        </p:nvCxnSpPr>
        <p:spPr>
          <a:xfrm flipV="1">
            <a:off x="3266267" y="1750103"/>
            <a:ext cx="600055" cy="33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A31D9CF-EC43-4514-8D04-28E1C5515ABF}"/>
              </a:ext>
            </a:extLst>
          </p:cNvPr>
          <p:cNvSpPr txBox="1"/>
          <p:nvPr/>
        </p:nvSpPr>
        <p:spPr>
          <a:xfrm>
            <a:off x="2537852" y="307119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yang</a:t>
            </a:r>
            <a:r>
              <a:rPr lang="en-US" sz="800" strike="sngStrike" dirty="0"/>
              <a:t>.</a:t>
            </a: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62544E36-88DD-49B7-B00E-61FBADA5D3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466" y="2888716"/>
            <a:ext cx="1361745" cy="1355693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3F6686E9-8E35-49F9-96B7-955E002D6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150" y="3008588"/>
            <a:ext cx="875137" cy="579911"/>
          </a:xfrm>
          <a:prstGeom prst="rect">
            <a:avLst/>
          </a:prstGeom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6B5671EF-2093-4648-A725-76CEEC1D1A3E}"/>
              </a:ext>
            </a:extLst>
          </p:cNvPr>
          <p:cNvSpPr/>
          <p:nvPr/>
        </p:nvSpPr>
        <p:spPr>
          <a:xfrm>
            <a:off x="2811324" y="3351121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sex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22AF4EFE-EE2C-431E-89CC-79B0E3F0A679}"/>
              </a:ext>
            </a:extLst>
          </p:cNvPr>
          <p:cNvSpPr/>
          <p:nvPr/>
        </p:nvSpPr>
        <p:spPr>
          <a:xfrm>
            <a:off x="5542742" y="2996161"/>
            <a:ext cx="1057063" cy="6729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F472828-7F0D-4D3D-B691-8E1840025886}"/>
              </a:ext>
            </a:extLst>
          </p:cNvPr>
          <p:cNvCxnSpPr>
            <a:cxnSpLocks/>
          </p:cNvCxnSpPr>
          <p:nvPr/>
        </p:nvCxnSpPr>
        <p:spPr>
          <a:xfrm>
            <a:off x="2055538" y="2740144"/>
            <a:ext cx="10010566" cy="52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3AB0BAB0-0342-4322-BB4E-28F616067C47}"/>
              </a:ext>
            </a:extLst>
          </p:cNvPr>
          <p:cNvCxnSpPr>
            <a:cxnSpLocks/>
          </p:cNvCxnSpPr>
          <p:nvPr/>
        </p:nvCxnSpPr>
        <p:spPr>
          <a:xfrm>
            <a:off x="2155862" y="4442725"/>
            <a:ext cx="10010566" cy="52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Picture 213">
            <a:extLst>
              <a:ext uri="{FF2B5EF4-FFF2-40B4-BE49-F238E27FC236}">
                <a16:creationId xmlns:a16="http://schemas.microsoft.com/office/drawing/2014/main" id="{CBB83D8D-BF8F-476C-8289-2B6AC06D5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18" y="2922860"/>
            <a:ext cx="1909864" cy="1270928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219702E1-F00C-46CB-A7BB-CF0066368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13" y="4682205"/>
            <a:ext cx="1361745" cy="1355693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84E331E3-8685-43E1-888C-0053E7B47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344" y="4442725"/>
            <a:ext cx="1200000" cy="1847619"/>
          </a:xfrm>
          <a:prstGeom prst="rect">
            <a:avLst/>
          </a:prstGeom>
        </p:spPr>
      </p:pic>
      <p:sp>
        <p:nvSpPr>
          <p:cNvPr id="218" name="Rectangle 217">
            <a:extLst>
              <a:ext uri="{FF2B5EF4-FFF2-40B4-BE49-F238E27FC236}">
                <a16:creationId xmlns:a16="http://schemas.microsoft.com/office/drawing/2014/main" id="{00761734-E072-4BB1-9A72-2D6B6CEADBAD}"/>
              </a:ext>
            </a:extLst>
          </p:cNvPr>
          <p:cNvSpPr/>
          <p:nvPr/>
        </p:nvSpPr>
        <p:spPr>
          <a:xfrm>
            <a:off x="6887398" y="4668979"/>
            <a:ext cx="5085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4D5156"/>
                </a:solidFill>
                <a:latin typeface="Roboto"/>
              </a:rPr>
              <a:t>"</a:t>
            </a:r>
            <a:r>
              <a:rPr lang="en-US" strike="sngStrike" dirty="0" err="1">
                <a:solidFill>
                  <a:srgbClr val="4D5156"/>
                </a:solidFill>
                <a:latin typeface="Roboto"/>
              </a:rPr>
              <a:t>Leck</a:t>
            </a:r>
            <a:r>
              <a:rPr lang="en-US" strike="sngStrike" dirty="0">
                <a:solidFill>
                  <a:srgbClr val="4D5156"/>
                </a:solidFill>
                <a:latin typeface="Roboto"/>
              </a:rPr>
              <a:t> </a:t>
            </a:r>
            <a:r>
              <a:rPr lang="en-US" b="1" strike="sngStrike" dirty="0" err="1">
                <a:solidFill>
                  <a:srgbClr val="5F6368"/>
                </a:solidFill>
                <a:latin typeface="Roboto"/>
              </a:rPr>
              <a:t>mich</a:t>
            </a:r>
            <a:r>
              <a:rPr lang="en-US" b="1" strike="sngStrike" dirty="0">
                <a:solidFill>
                  <a:srgbClr val="5F6368"/>
                </a:solidFill>
                <a:latin typeface="Roboto"/>
              </a:rPr>
              <a:t> </a:t>
            </a:r>
            <a:r>
              <a:rPr lang="en-US" b="1" strike="sngStrike" dirty="0" err="1">
                <a:solidFill>
                  <a:srgbClr val="5F6368"/>
                </a:solidFill>
                <a:latin typeface="Roboto"/>
              </a:rPr>
              <a:t>im</a:t>
            </a:r>
            <a:r>
              <a:rPr lang="en-US" b="1" strike="sngStrike" dirty="0">
                <a:solidFill>
                  <a:srgbClr val="5F6368"/>
                </a:solidFill>
                <a:latin typeface="Roboto"/>
              </a:rPr>
              <a:t> </a:t>
            </a:r>
            <a:r>
              <a:rPr lang="en-US" b="1" strike="sngStrike" dirty="0" err="1">
                <a:solidFill>
                  <a:srgbClr val="5F6368"/>
                </a:solidFill>
                <a:latin typeface="Roboto"/>
              </a:rPr>
              <a:t>Arsch</a:t>
            </a:r>
            <a:r>
              <a:rPr lang="en-US" strike="sngStrike" dirty="0">
                <a:solidFill>
                  <a:srgbClr val="4D5156"/>
                </a:solidFill>
                <a:latin typeface="Roboto"/>
              </a:rPr>
              <a:t>" (German for "Lick me in the </a:t>
            </a:r>
            <a:r>
              <a:rPr lang="en-US" strike="sngStrike" dirty="0" err="1">
                <a:solidFill>
                  <a:srgbClr val="4D5156"/>
                </a:solidFill>
                <a:latin typeface="Roboto"/>
              </a:rPr>
              <a:t>arse</a:t>
            </a:r>
            <a:r>
              <a:rPr lang="en-US" strike="sngStrike" dirty="0">
                <a:solidFill>
                  <a:srgbClr val="4D5156"/>
                </a:solidFill>
                <a:latin typeface="Roboto"/>
              </a:rPr>
              <a:t>")</a:t>
            </a:r>
            <a:endParaRPr lang="en-US" strike="sngStrike" dirty="0"/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DF2F8C7E-3763-4E6F-93C0-FA6FD8D25898}"/>
              </a:ext>
            </a:extLst>
          </p:cNvPr>
          <p:cNvSpPr txBox="1"/>
          <p:nvPr/>
        </p:nvSpPr>
        <p:spPr>
          <a:xfrm>
            <a:off x="1361661" y="32558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229F147B-6EA1-4BEE-A705-CA9771CFF9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66" y="2942699"/>
            <a:ext cx="1082531" cy="800492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EABC388B-6748-4BDE-8BAE-EBA92755B32C}"/>
              </a:ext>
            </a:extLst>
          </p:cNvPr>
          <p:cNvSpPr txBox="1"/>
          <p:nvPr/>
        </p:nvSpPr>
        <p:spPr>
          <a:xfrm>
            <a:off x="8706" y="6145306"/>
            <a:ext cx="774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VIRGIA.ITIL.DSL ( GOV.UK.IT.ITIL.DSL: </a:t>
            </a:r>
            <a:r>
              <a:rPr lang="en-US" dirty="0" err="1"/>
              <a:t>Distubuted</a:t>
            </a:r>
            <a:r>
              <a:rPr lang="en-US" dirty="0"/>
              <a:t> Software </a:t>
            </a:r>
            <a:r>
              <a:rPr lang="en-US" dirty="0" err="1"/>
              <a:t>Libaray</a:t>
            </a:r>
            <a:r>
              <a:rPr lang="en-US" dirty="0"/>
              <a:t>).</a:t>
            </a:r>
            <a:r>
              <a:rPr lang="en-US" dirty="0" err="1"/>
              <a:t>nonPolcieQOS</a:t>
            </a:r>
            <a:endParaRPr lang="en-US" dirty="0"/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F220B028-0E9C-44B0-98C8-CDD22B76D4F0}"/>
              </a:ext>
            </a:extLst>
          </p:cNvPr>
          <p:cNvSpPr txBox="1"/>
          <p:nvPr/>
        </p:nvSpPr>
        <p:spPr>
          <a:xfrm>
            <a:off x="6938478" y="2890453"/>
            <a:ext cx="38958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SQ.AIFRIELD</a:t>
            </a:r>
          </a:p>
          <a:p>
            <a:r>
              <a:rPr lang="en-US" dirty="0" err="1"/>
              <a:t>CPVA.VIRING.mary</a:t>
            </a:r>
            <a:endParaRPr lang="en-US" dirty="0"/>
          </a:p>
          <a:p>
            <a:r>
              <a:rPr lang="en-US" dirty="0" err="1"/>
              <a:t>Apple.tavidon</a:t>
            </a:r>
            <a:endParaRPr lang="en-US" dirty="0"/>
          </a:p>
          <a:p>
            <a:r>
              <a:rPr lang="en-US" dirty="0"/>
              <a:t>	 IPX 2007 </a:t>
            </a:r>
            <a:r>
              <a:rPr lang="en-US" strike="sngStrike" dirty="0"/>
              <a:t>yang</a:t>
            </a:r>
          </a:p>
          <a:p>
            <a:r>
              <a:rPr lang="en-US" dirty="0"/>
              <a:t>	IPX 2015 </a:t>
            </a:r>
            <a:r>
              <a:rPr lang="en-US" dirty="0" err="1"/>
              <a:t>SQ.apple.tango.yang</a:t>
            </a:r>
            <a:endParaRPr lang="en-US" dirty="0"/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DD95DC04-A123-4001-98C3-CD1C3B9D521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960" y="3662105"/>
            <a:ext cx="851732" cy="568123"/>
          </a:xfrm>
          <a:prstGeom prst="rect">
            <a:avLst/>
          </a:prstGeom>
        </p:spPr>
      </p:pic>
      <p:sp>
        <p:nvSpPr>
          <p:cNvPr id="226" name="TextBox 225">
            <a:extLst>
              <a:ext uri="{FF2B5EF4-FFF2-40B4-BE49-F238E27FC236}">
                <a16:creationId xmlns:a16="http://schemas.microsoft.com/office/drawing/2014/main" id="{F189A93F-78AF-4102-875A-9AEF7C666CEF}"/>
              </a:ext>
            </a:extLst>
          </p:cNvPr>
          <p:cNvSpPr txBox="1"/>
          <p:nvPr/>
        </p:nvSpPr>
        <p:spPr>
          <a:xfrm>
            <a:off x="3084797" y="415074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Ming-Lei-Yang</a:t>
            </a:r>
          </a:p>
          <a:p>
            <a:r>
              <a:rPr lang="en-US" sz="900" strike="sngStrike" dirty="0" err="1"/>
              <a:t>Matthais</a:t>
            </a:r>
            <a:r>
              <a:rPr lang="en-US" sz="900" strike="sngStrike" dirty="0"/>
              <a:t> Kraft</a:t>
            </a: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216CF8EE-11DE-4E65-8E87-371568149774}"/>
              </a:ext>
            </a:extLst>
          </p:cNvPr>
          <p:cNvCxnSpPr>
            <a:endCxn id="208" idx="2"/>
          </p:cNvCxnSpPr>
          <p:nvPr/>
        </p:nvCxnSpPr>
        <p:spPr>
          <a:xfrm flipV="1">
            <a:off x="2386719" y="3566565"/>
            <a:ext cx="754183" cy="76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9" name="Picture 228">
            <a:extLst>
              <a:ext uri="{FF2B5EF4-FFF2-40B4-BE49-F238E27FC236}">
                <a16:creationId xmlns:a16="http://schemas.microsoft.com/office/drawing/2014/main" id="{6A94A9FC-8694-4A11-ADD3-78B70FCC3B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7507" y="3685015"/>
            <a:ext cx="1330428" cy="930260"/>
          </a:xfrm>
          <a:prstGeom prst="rect">
            <a:avLst/>
          </a:prstGeom>
        </p:spPr>
      </p:pic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5952AFB0-2ACD-4197-AD71-EDF7D910ECA6}"/>
              </a:ext>
            </a:extLst>
          </p:cNvPr>
          <p:cNvCxnSpPr/>
          <p:nvPr/>
        </p:nvCxnSpPr>
        <p:spPr>
          <a:xfrm flipH="1">
            <a:off x="9285746" y="3371017"/>
            <a:ext cx="1293821" cy="210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FCCE589E-A016-4A4E-9944-8F97C09E8A4C}"/>
              </a:ext>
            </a:extLst>
          </p:cNvPr>
          <p:cNvCxnSpPr/>
          <p:nvPr/>
        </p:nvCxnSpPr>
        <p:spPr>
          <a:xfrm flipH="1">
            <a:off x="7084277" y="3669123"/>
            <a:ext cx="2346109" cy="35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06B65400-F7BB-400E-AB2F-CD1705E605B1}"/>
              </a:ext>
            </a:extLst>
          </p:cNvPr>
          <p:cNvSpPr txBox="1"/>
          <p:nvPr/>
        </p:nvSpPr>
        <p:spPr>
          <a:xfrm>
            <a:off x="487017" y="3459253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2833C61-7C38-4337-A09B-49E5375AFBF2}"/>
              </a:ext>
            </a:extLst>
          </p:cNvPr>
          <p:cNvSpPr/>
          <p:nvPr/>
        </p:nvSpPr>
        <p:spPr>
          <a:xfrm>
            <a:off x="10292713" y="5138530"/>
            <a:ext cx="1873715" cy="631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1B797F3F-EF66-4E97-9977-7F31FDC2A0C6}"/>
              </a:ext>
            </a:extLst>
          </p:cNvPr>
          <p:cNvCxnSpPr/>
          <p:nvPr/>
        </p:nvCxnSpPr>
        <p:spPr>
          <a:xfrm flipV="1">
            <a:off x="5299612" y="4708039"/>
            <a:ext cx="1508692" cy="143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TextBox 238">
            <a:extLst>
              <a:ext uri="{FF2B5EF4-FFF2-40B4-BE49-F238E27FC236}">
                <a16:creationId xmlns:a16="http://schemas.microsoft.com/office/drawing/2014/main" id="{8DABA9CF-4244-4A13-8042-E524E7B6EFA8}"/>
              </a:ext>
            </a:extLst>
          </p:cNvPr>
          <p:cNvSpPr txBox="1"/>
          <p:nvPr/>
        </p:nvSpPr>
        <p:spPr>
          <a:xfrm>
            <a:off x="1361661" y="49072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64D3B4F0-3A27-480A-9F3B-4EE3C9084A00}"/>
              </a:ext>
            </a:extLst>
          </p:cNvPr>
          <p:cNvSpPr/>
          <p:nvPr/>
        </p:nvSpPr>
        <p:spPr>
          <a:xfrm>
            <a:off x="880967" y="3841713"/>
            <a:ext cx="12192000" cy="596195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3590E7AF-D322-47AA-AC46-4152AB5170E9}"/>
              </a:ext>
            </a:extLst>
          </p:cNvPr>
          <p:cNvSpPr/>
          <p:nvPr/>
        </p:nvSpPr>
        <p:spPr>
          <a:xfrm>
            <a:off x="0" y="2631250"/>
            <a:ext cx="2386719" cy="536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EVIDINECE</a:t>
            </a:r>
          </a:p>
        </p:txBody>
      </p: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97FECFCC-7DAE-47BF-A234-44931CD70D20}"/>
              </a:ext>
            </a:extLst>
          </p:cNvPr>
          <p:cNvCxnSpPr/>
          <p:nvPr/>
        </p:nvCxnSpPr>
        <p:spPr>
          <a:xfrm flipV="1">
            <a:off x="3265936" y="2553967"/>
            <a:ext cx="2388759" cy="161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6E5A46A6-D54E-4436-978D-7A39FCCB2E74}"/>
              </a:ext>
            </a:extLst>
          </p:cNvPr>
          <p:cNvCxnSpPr/>
          <p:nvPr/>
        </p:nvCxnSpPr>
        <p:spPr>
          <a:xfrm flipV="1">
            <a:off x="3300516" y="4627487"/>
            <a:ext cx="3135473" cy="124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80EAB9B-B0C7-47FB-A281-C26D86ECAB36}"/>
              </a:ext>
            </a:extLst>
          </p:cNvPr>
          <p:cNvSpPr/>
          <p:nvPr/>
        </p:nvSpPr>
        <p:spPr>
          <a:xfrm>
            <a:off x="5004723" y="1493601"/>
            <a:ext cx="2545120" cy="22752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FD38367D-B2BB-4530-82C9-6A0DC4AE7EA9}"/>
              </a:ext>
            </a:extLst>
          </p:cNvPr>
          <p:cNvSpPr/>
          <p:nvPr/>
        </p:nvSpPr>
        <p:spPr>
          <a:xfrm>
            <a:off x="4654568" y="3790700"/>
            <a:ext cx="3135473" cy="2567409"/>
          </a:xfrm>
          <a:prstGeom prst="ellipse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024CB41-8DC1-404E-A4C3-42A84610740E}"/>
              </a:ext>
            </a:extLst>
          </p:cNvPr>
          <p:cNvSpPr/>
          <p:nvPr/>
        </p:nvSpPr>
        <p:spPr>
          <a:xfrm>
            <a:off x="10619381" y="941538"/>
            <a:ext cx="1593821" cy="530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MONTESTRY</a:t>
            </a:r>
          </a:p>
        </p:txBody>
      </p: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3FB0B2D5-D6F5-4546-A823-CB925C50EF6E}"/>
              </a:ext>
            </a:extLst>
          </p:cNvPr>
          <p:cNvCxnSpPr/>
          <p:nvPr/>
        </p:nvCxnSpPr>
        <p:spPr>
          <a:xfrm>
            <a:off x="1361661" y="3167817"/>
            <a:ext cx="7612726" cy="858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1090C49-50FB-47CE-9C62-C103B58C1E67}"/>
              </a:ext>
            </a:extLst>
          </p:cNvPr>
          <p:cNvCxnSpPr/>
          <p:nvPr/>
        </p:nvCxnSpPr>
        <p:spPr>
          <a:xfrm>
            <a:off x="3761062" y="3062445"/>
            <a:ext cx="1241260" cy="35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1" name="Picture 250">
            <a:extLst>
              <a:ext uri="{FF2B5EF4-FFF2-40B4-BE49-F238E27FC236}">
                <a16:creationId xmlns:a16="http://schemas.microsoft.com/office/drawing/2014/main" id="{1E921CD2-222E-494E-B74E-8C3E82EAA2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7512" y="4086971"/>
            <a:ext cx="417637" cy="448804"/>
          </a:xfrm>
          <a:prstGeom prst="rect">
            <a:avLst/>
          </a:prstGeom>
        </p:spPr>
      </p:pic>
      <p:sp>
        <p:nvSpPr>
          <p:cNvPr id="252" name="Rectangle 251">
            <a:extLst>
              <a:ext uri="{FF2B5EF4-FFF2-40B4-BE49-F238E27FC236}">
                <a16:creationId xmlns:a16="http://schemas.microsoft.com/office/drawing/2014/main" id="{F82142FB-5F30-4591-8360-C3B88CD8B42E}"/>
              </a:ext>
            </a:extLst>
          </p:cNvPr>
          <p:cNvSpPr/>
          <p:nvPr/>
        </p:nvSpPr>
        <p:spPr>
          <a:xfrm>
            <a:off x="10701374" y="4104283"/>
            <a:ext cx="487536" cy="4488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67495F-73C8-42F0-AB33-9C7D6111EBE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328586-82D1-4D33-9475-CD67206619C5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D5A159-062D-4C9B-BF00-76AC0479D0EA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E6ACD62F-CA7B-42F9-BDB4-021336733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228" y="4236890"/>
            <a:ext cx="2253892" cy="22438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C81A75-466A-4EBE-8997-B62B5E606BD1}"/>
              </a:ext>
            </a:extLst>
          </p:cNvPr>
          <p:cNvCxnSpPr/>
          <p:nvPr/>
        </p:nvCxnSpPr>
        <p:spPr>
          <a:xfrm flipV="1">
            <a:off x="349847" y="1226845"/>
            <a:ext cx="1021810" cy="159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EF4C252-FFAD-40EB-ABAB-BA2315282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709" y="1582784"/>
            <a:ext cx="2638425" cy="17335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0F5EF9E-66EF-40D7-BEE7-9A24DA8B1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58" y="1512431"/>
            <a:ext cx="1051052" cy="15794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1AEB0B7-B265-44B3-B07E-96D00A47C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75" y="1525987"/>
            <a:ext cx="2847975" cy="1600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9FE429E-D290-4726-A0E8-4A68EAFDF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100" y="2121782"/>
            <a:ext cx="1978952" cy="110821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324ED74-2C97-47B6-BC4B-31288591A15A}"/>
              </a:ext>
            </a:extLst>
          </p:cNvPr>
          <p:cNvCxnSpPr>
            <a:cxnSpLocks/>
          </p:cNvCxnSpPr>
          <p:nvPr/>
        </p:nvCxnSpPr>
        <p:spPr>
          <a:xfrm flipV="1">
            <a:off x="9975647" y="1666791"/>
            <a:ext cx="2236304" cy="19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CAEF443-C83F-4046-8B1B-B44F841D2C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579" y="2036781"/>
            <a:ext cx="598135" cy="70215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2E1D464-F8DB-48F3-9A29-2126A917F98A}"/>
              </a:ext>
            </a:extLst>
          </p:cNvPr>
          <p:cNvCxnSpPr>
            <a:cxnSpLocks/>
          </p:cNvCxnSpPr>
          <p:nvPr/>
        </p:nvCxnSpPr>
        <p:spPr>
          <a:xfrm>
            <a:off x="9676579" y="2036781"/>
            <a:ext cx="2535372" cy="10894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1A57DCA-11B4-4354-A603-78703B028485}"/>
              </a:ext>
            </a:extLst>
          </p:cNvPr>
          <p:cNvSpPr/>
          <p:nvPr/>
        </p:nvSpPr>
        <p:spPr>
          <a:xfrm>
            <a:off x="9695160" y="1987655"/>
            <a:ext cx="2096891" cy="124233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CB829DF-A02D-4029-A491-4B1ACB1E732C}"/>
              </a:ext>
            </a:extLst>
          </p:cNvPr>
          <p:cNvSpPr/>
          <p:nvPr/>
        </p:nvSpPr>
        <p:spPr>
          <a:xfrm>
            <a:off x="4986588" y="1522387"/>
            <a:ext cx="1593117" cy="17939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4F7D593-9A6B-4941-AFE2-67AB229740C5}"/>
              </a:ext>
            </a:extLst>
          </p:cNvPr>
          <p:cNvSpPr/>
          <p:nvPr/>
        </p:nvSpPr>
        <p:spPr>
          <a:xfrm>
            <a:off x="1879137" y="1552585"/>
            <a:ext cx="2772997" cy="17939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77FA34A-B404-47BC-8A8A-E7863A66DC3C}"/>
              </a:ext>
            </a:extLst>
          </p:cNvPr>
          <p:cNvSpPr/>
          <p:nvPr/>
        </p:nvSpPr>
        <p:spPr>
          <a:xfrm>
            <a:off x="6676163" y="1490886"/>
            <a:ext cx="2772997" cy="17939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A9DA8AF-5273-4886-8156-AC2BE8431829}"/>
              </a:ext>
            </a:extLst>
          </p:cNvPr>
          <p:cNvSpPr/>
          <p:nvPr/>
        </p:nvSpPr>
        <p:spPr>
          <a:xfrm>
            <a:off x="6096000" y="4236890"/>
            <a:ext cx="2680252" cy="227729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48DF0E-6059-4A06-952C-51E48F3ABDE7}"/>
              </a:ext>
            </a:extLst>
          </p:cNvPr>
          <p:cNvSpPr txBox="1"/>
          <p:nvPr/>
        </p:nvSpPr>
        <p:spPr>
          <a:xfrm>
            <a:off x="665664" y="119590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HOMICE:PETER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81966A-69D0-4A36-9F94-AC4A793D9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698" y="3649319"/>
            <a:ext cx="2857500" cy="16002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25DD994-1450-44B6-8E25-8F0DF68BBD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4608" y="1295400"/>
            <a:ext cx="1857375" cy="245745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DA2A69C4-0478-4B1F-A825-C85835C068E2}"/>
              </a:ext>
            </a:extLst>
          </p:cNvPr>
          <p:cNvSpPr/>
          <p:nvPr/>
        </p:nvSpPr>
        <p:spPr>
          <a:xfrm>
            <a:off x="9486648" y="1601711"/>
            <a:ext cx="2305403" cy="17939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448942-2DEF-4C2E-B659-184AF3080BEC}"/>
              </a:ext>
            </a:extLst>
          </p:cNvPr>
          <p:cNvSpPr txBox="1"/>
          <p:nvPr/>
        </p:nvSpPr>
        <p:spPr>
          <a:xfrm>
            <a:off x="5886733" y="819967"/>
            <a:ext cx="4506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SQ.INT.AIRIFEL 1993 LARRY</a:t>
            </a:r>
          </a:p>
          <a:p>
            <a:r>
              <a:rPr lang="en-US" dirty="0"/>
              <a:t>			1996/2006,2014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2DD576-967E-4ADD-8482-1F65310DF034}"/>
              </a:ext>
            </a:extLst>
          </p:cNvPr>
          <p:cNvSpPr txBox="1"/>
          <p:nvPr/>
        </p:nvSpPr>
        <p:spPr>
          <a:xfrm>
            <a:off x="3468757" y="1194244"/>
            <a:ext cx="21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CHARLIE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4AA25E4-1993-45FF-A864-F265AC5D4A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342" y="4123407"/>
            <a:ext cx="1914525" cy="2390775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F653E3D-C394-421F-BCEF-3110DD3F750A}"/>
              </a:ext>
            </a:extLst>
          </p:cNvPr>
          <p:cNvSpPr txBox="1"/>
          <p:nvPr/>
        </p:nvSpPr>
        <p:spPr>
          <a:xfrm>
            <a:off x="9561443" y="3752850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Ming</a:t>
            </a:r>
            <a:r>
              <a:rPr lang="en-US" sz="800" strike="sngStrike" dirty="0"/>
              <a:t>-ley yang phone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B7986B3-834B-45F6-B677-44D3DDABF9A1}"/>
              </a:ext>
            </a:extLst>
          </p:cNvPr>
          <p:cNvCxnSpPr/>
          <p:nvPr/>
        </p:nvCxnSpPr>
        <p:spPr>
          <a:xfrm flipV="1">
            <a:off x="6096000" y="4412974"/>
            <a:ext cx="2252870" cy="169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2C5658A-F4B4-4002-A681-4504BC98921F}"/>
              </a:ext>
            </a:extLst>
          </p:cNvPr>
          <p:cNvSpPr txBox="1"/>
          <p:nvPr/>
        </p:nvSpPr>
        <p:spPr>
          <a:xfrm>
            <a:off x="8953500" y="39463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53EF796-50B1-432E-AC5F-38732E1A3BAC}"/>
              </a:ext>
            </a:extLst>
          </p:cNvPr>
          <p:cNvSpPr txBox="1"/>
          <p:nvPr/>
        </p:nvSpPr>
        <p:spPr>
          <a:xfrm>
            <a:off x="5831868" y="3649319"/>
            <a:ext cx="292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</a:t>
            </a:r>
            <a:r>
              <a:rPr lang="en-US" dirty="0" err="1"/>
              <a:t>Koreset</a:t>
            </a:r>
            <a:r>
              <a:rPr lang="en-US" dirty="0"/>
              <a:t> KING </a:t>
            </a:r>
            <a:r>
              <a:rPr lang="en-US" dirty="0" err="1"/>
              <a:t>stpehenie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69B6F54-B7BD-447B-A0BF-EE9525B47F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139" y="4886440"/>
            <a:ext cx="2619375" cy="174307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B94F58-1596-4C9D-BAF3-69C5E5F90F74}"/>
              </a:ext>
            </a:extLst>
          </p:cNvPr>
          <p:cNvCxnSpPr/>
          <p:nvPr/>
        </p:nvCxnSpPr>
        <p:spPr>
          <a:xfrm>
            <a:off x="6420678" y="4641574"/>
            <a:ext cx="1965927" cy="130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5A19279-54CE-479C-90C3-7188F82C1861}"/>
              </a:ext>
            </a:extLst>
          </p:cNvPr>
          <p:cNvSpPr txBox="1"/>
          <p:nvPr/>
        </p:nvSpPr>
        <p:spPr>
          <a:xfrm>
            <a:off x="5146997" y="3190267"/>
            <a:ext cx="4120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1x.25Y.LARRY.PERNGON</a:t>
            </a:r>
          </a:p>
          <a:p>
            <a:r>
              <a:rPr lang="en-US" dirty="0"/>
              <a:t>		POTN:MUSICK</a:t>
            </a:r>
          </a:p>
          <a:p>
            <a:r>
              <a:rPr lang="en-US" dirty="0"/>
              <a:t>		PERONGO.!</a:t>
            </a:r>
            <a:r>
              <a:rPr lang="en-US" dirty="0" err="1"/>
              <a:t>WHITE.avg</a:t>
            </a:r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FAE968E-39D3-4F20-B09F-DBB054ABF50A}"/>
              </a:ext>
            </a:extLst>
          </p:cNvPr>
          <p:cNvCxnSpPr/>
          <p:nvPr/>
        </p:nvCxnSpPr>
        <p:spPr>
          <a:xfrm flipH="1" flipV="1">
            <a:off x="7039804" y="4553455"/>
            <a:ext cx="1057732" cy="154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83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80960-4E5D-4604-9EFA-3FBBBF2A9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4087192"/>
            <a:ext cx="2652713" cy="20215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497C66D-2ACC-406F-BBC9-D54DB14E51F7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5827D-FA04-4FA2-9F88-C144B4EE794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B2A07-65DA-4B04-B1E5-0C5603DE1589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80FB39-C141-4049-8884-36BDF35E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9614" y="1277939"/>
            <a:ext cx="538161" cy="644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1085-5DAA-4F43-BE6C-C7FDA4107F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" y="3025775"/>
            <a:ext cx="876300" cy="876300"/>
          </a:xfrm>
          <a:prstGeom prst="rect">
            <a:avLst/>
          </a:prstGeom>
        </p:spPr>
      </p:pic>
      <p:pic>
        <p:nvPicPr>
          <p:cNvPr id="1026" name="Picture 2" descr="https://photos.zillowstatic.com/fp/cd17f8d52a4743e546f34b95b44a3e70-uncropped_scaled_within_1344_1008.jpg">
            <a:extLst>
              <a:ext uri="{FF2B5EF4-FFF2-40B4-BE49-F238E27FC236}">
                <a16:creationId xmlns:a16="http://schemas.microsoft.com/office/drawing/2014/main" id="{F9494BD4-114C-422A-B2C9-AC808830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124" y="3025775"/>
            <a:ext cx="1283376" cy="8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hotos.zillowstatic.com/fp/7ed4df6673d9a721bae7f92e37c0234b-cc_ft_384.jpg">
            <a:extLst>
              <a:ext uri="{FF2B5EF4-FFF2-40B4-BE49-F238E27FC236}">
                <a16:creationId xmlns:a16="http://schemas.microsoft.com/office/drawing/2014/main" id="{26D15358-1E48-43D0-9ED1-444687DE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37" y="3025775"/>
            <a:ext cx="1139548" cy="854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A12D111-10F3-4356-A64F-58DD55D116CE}"/>
              </a:ext>
            </a:extLst>
          </p:cNvPr>
          <p:cNvCxnSpPr/>
          <p:nvPr/>
        </p:nvCxnSpPr>
        <p:spPr>
          <a:xfrm>
            <a:off x="495300" y="3105150"/>
            <a:ext cx="4800600" cy="77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37279C06-5B63-4F78-81A6-11CB831F5A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256" y="962531"/>
            <a:ext cx="1936231" cy="1748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40BBC1-F0E1-4885-8C5C-2D3F97FEE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944855"/>
            <a:ext cx="2628900" cy="1743075"/>
          </a:xfrm>
          <a:prstGeom prst="rect">
            <a:avLst/>
          </a:prstGeom>
        </p:spPr>
      </p:pic>
      <p:pic>
        <p:nvPicPr>
          <p:cNvPr id="1030" name="Picture 6" descr="About CDCR - CA Dept. of Corrections and Rehabilitation">
            <a:extLst>
              <a:ext uri="{FF2B5EF4-FFF2-40B4-BE49-F238E27FC236}">
                <a16:creationId xmlns:a16="http://schemas.microsoft.com/office/drawing/2014/main" id="{7ADB35C6-8E54-44CA-A4F1-6708F2B6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328" y="1277940"/>
            <a:ext cx="885820" cy="88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cker Jim Morrison arrested this day in New Haven">
            <a:extLst>
              <a:ext uri="{FF2B5EF4-FFF2-40B4-BE49-F238E27FC236}">
                <a16:creationId xmlns:a16="http://schemas.microsoft.com/office/drawing/2014/main" id="{B4D5A1A5-BF16-4032-80A0-B0C536CD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0913" y="1317103"/>
            <a:ext cx="809626" cy="559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16C1B97-B56C-4C9C-A5A0-FCAE9BC01327}"/>
              </a:ext>
            </a:extLst>
          </p:cNvPr>
          <p:cNvCxnSpPr/>
          <p:nvPr/>
        </p:nvCxnSpPr>
        <p:spPr>
          <a:xfrm flipV="1">
            <a:off x="7058025" y="1160462"/>
            <a:ext cx="1190625" cy="985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4C7C0585-E041-4DF5-AC82-1954DADB7C70}"/>
              </a:ext>
            </a:extLst>
          </p:cNvPr>
          <p:cNvSpPr/>
          <p:nvPr/>
        </p:nvSpPr>
        <p:spPr>
          <a:xfrm>
            <a:off x="7219949" y="1295399"/>
            <a:ext cx="890589" cy="64770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CA71C8E-6E7E-45B5-A9F2-1F6C0E732C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111" y="1346236"/>
            <a:ext cx="347663" cy="4701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43D1F80-0C5F-4A43-A4E8-142579AE86DF}"/>
              </a:ext>
            </a:extLst>
          </p:cNvPr>
          <p:cNvSpPr/>
          <p:nvPr/>
        </p:nvSpPr>
        <p:spPr>
          <a:xfrm>
            <a:off x="7010399" y="1362402"/>
            <a:ext cx="333376" cy="64770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91EA561-886D-438E-912F-E716D808FE2F}"/>
              </a:ext>
            </a:extLst>
          </p:cNvPr>
          <p:cNvCxnSpPr/>
          <p:nvPr/>
        </p:nvCxnSpPr>
        <p:spPr>
          <a:xfrm flipV="1">
            <a:off x="6943725" y="1160462"/>
            <a:ext cx="400049" cy="9858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E4CF9EB-6276-453F-8E42-D65F946AFB71}"/>
              </a:ext>
            </a:extLst>
          </p:cNvPr>
          <p:cNvSpPr/>
          <p:nvPr/>
        </p:nvSpPr>
        <p:spPr>
          <a:xfrm>
            <a:off x="6550301" y="1295399"/>
            <a:ext cx="1962153" cy="86836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32FFBB8-CD58-4121-9196-AF8EEA67057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235" y="1329297"/>
            <a:ext cx="816824" cy="72759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CDE5D3A-CF86-4C01-BBE4-76AF8540F60F}"/>
              </a:ext>
            </a:extLst>
          </p:cNvPr>
          <p:cNvSpPr/>
          <p:nvPr/>
        </p:nvSpPr>
        <p:spPr>
          <a:xfrm>
            <a:off x="6914862" y="1289048"/>
            <a:ext cx="1962153" cy="86836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6E0645-6813-49F3-B9E1-20C0D78A95A5}"/>
              </a:ext>
            </a:extLst>
          </p:cNvPr>
          <p:cNvCxnSpPr/>
          <p:nvPr/>
        </p:nvCxnSpPr>
        <p:spPr>
          <a:xfrm flipV="1">
            <a:off x="3086100" y="944855"/>
            <a:ext cx="2581275" cy="1960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066B732-4D6D-465F-BCC9-5179B150DB69}"/>
              </a:ext>
            </a:extLst>
          </p:cNvPr>
          <p:cNvSpPr/>
          <p:nvPr/>
        </p:nvSpPr>
        <p:spPr>
          <a:xfrm>
            <a:off x="2901134" y="964300"/>
            <a:ext cx="2637654" cy="17236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09BB8-7298-4605-B711-7F0C02EE8D8C}"/>
              </a:ext>
            </a:extLst>
          </p:cNvPr>
          <p:cNvSpPr/>
          <p:nvPr/>
        </p:nvSpPr>
        <p:spPr>
          <a:xfrm>
            <a:off x="966787" y="3016756"/>
            <a:ext cx="3485197" cy="9670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F3EE427-24FC-4E7C-B503-4408EC5EE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33" y="5182492"/>
            <a:ext cx="538161" cy="64401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EF80E9C-7C3D-4832-865E-F8CE5B321C16}"/>
              </a:ext>
            </a:extLst>
          </p:cNvPr>
          <p:cNvSpPr/>
          <p:nvPr/>
        </p:nvSpPr>
        <p:spPr>
          <a:xfrm>
            <a:off x="5866364" y="5192417"/>
            <a:ext cx="709613" cy="7752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BB649F-3ABD-4506-8272-740E00F90852}"/>
              </a:ext>
            </a:extLst>
          </p:cNvPr>
          <p:cNvCxnSpPr/>
          <p:nvPr/>
        </p:nvCxnSpPr>
        <p:spPr>
          <a:xfrm flipV="1">
            <a:off x="5891133" y="5311187"/>
            <a:ext cx="538161" cy="51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19E1F98-3804-4FFB-9DEA-13DA0261DF67}"/>
              </a:ext>
            </a:extLst>
          </p:cNvPr>
          <p:cNvSpPr/>
          <p:nvPr/>
        </p:nvSpPr>
        <p:spPr>
          <a:xfrm>
            <a:off x="770216" y="976526"/>
            <a:ext cx="1936231" cy="17114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A12F5E4-50A5-4316-8A71-7240271AA45F}"/>
              </a:ext>
            </a:extLst>
          </p:cNvPr>
          <p:cNvSpPr/>
          <p:nvPr/>
        </p:nvSpPr>
        <p:spPr>
          <a:xfrm>
            <a:off x="1014412" y="4063188"/>
            <a:ext cx="2667957" cy="208648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6B8F4F3-2A64-4E01-B26B-E40D0D60D21E}"/>
              </a:ext>
            </a:extLst>
          </p:cNvPr>
          <p:cNvSpPr/>
          <p:nvPr/>
        </p:nvSpPr>
        <p:spPr>
          <a:xfrm>
            <a:off x="10937651" y="5028592"/>
            <a:ext cx="1254349" cy="268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2E1D75E-11D6-4DD9-B7A8-53D70055A284}"/>
              </a:ext>
            </a:extLst>
          </p:cNvPr>
          <p:cNvSpPr/>
          <p:nvPr/>
        </p:nvSpPr>
        <p:spPr>
          <a:xfrm>
            <a:off x="10915758" y="5322491"/>
            <a:ext cx="1204213" cy="7393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4ABB3C-E286-44D2-9797-D834A1CBF661}"/>
              </a:ext>
            </a:extLst>
          </p:cNvPr>
          <p:cNvSpPr txBox="1"/>
          <p:nvPr/>
        </p:nvSpPr>
        <p:spPr>
          <a:xfrm>
            <a:off x="10862416" y="5445945"/>
            <a:ext cx="894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nonPoliceTRX</a:t>
            </a:r>
            <a:endParaRPr lang="en-US" sz="10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E640DE8-0F58-4DF9-960C-E4F21859F22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75741" y="5182492"/>
            <a:ext cx="752381" cy="89624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66F1E80-FDE7-41E7-8A80-8F99DA7521BC}"/>
              </a:ext>
            </a:extLst>
          </p:cNvPr>
          <p:cNvSpPr/>
          <p:nvPr/>
        </p:nvSpPr>
        <p:spPr>
          <a:xfrm>
            <a:off x="10026313" y="5182492"/>
            <a:ext cx="855151" cy="89623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FDB9DB-2250-4366-AB40-84E2524FBA64}"/>
              </a:ext>
            </a:extLst>
          </p:cNvPr>
          <p:cNvSpPr txBox="1"/>
          <p:nvPr/>
        </p:nvSpPr>
        <p:spPr>
          <a:xfrm>
            <a:off x="6632250" y="5043393"/>
            <a:ext cx="13837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JFK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31A2612E-BDE7-493A-B5E9-E495117395E8}"/>
              </a:ext>
            </a:extLst>
          </p:cNvPr>
          <p:cNvSpPr/>
          <p:nvPr/>
        </p:nvSpPr>
        <p:spPr>
          <a:xfrm>
            <a:off x="4584404" y="5402011"/>
            <a:ext cx="962025" cy="457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DCD3F8A-064F-4991-985F-DBCFDB9387AA}"/>
              </a:ext>
            </a:extLst>
          </p:cNvPr>
          <p:cNvSpPr/>
          <p:nvPr/>
        </p:nvSpPr>
        <p:spPr>
          <a:xfrm>
            <a:off x="4604369" y="5140218"/>
            <a:ext cx="6288463" cy="9807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CDB6F77-E286-478D-8F0B-3CC67FC22B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213" y="5171012"/>
            <a:ext cx="1300422" cy="7282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B4EBEF0-EA24-49AA-85B8-7190CB9ECC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194" y="4103061"/>
            <a:ext cx="1232244" cy="92299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E6AC548-399F-4C0E-9A86-6254F3373E2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148" y="4027746"/>
            <a:ext cx="644415" cy="9807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AFA626D-5307-4932-B49F-29613319D2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525" y="4034865"/>
            <a:ext cx="922995" cy="92299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309ECE8-EFC5-49BC-8352-1288CDCF46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75" y="2825834"/>
            <a:ext cx="3028950" cy="151447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9EE8DEF-7A26-41BF-BFD9-C1EAFAD86A0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80" y="3659997"/>
            <a:ext cx="427195" cy="427195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2508F4-7132-4948-A663-6AE38AD925B6}"/>
              </a:ext>
            </a:extLst>
          </p:cNvPr>
          <p:cNvCxnSpPr/>
          <p:nvPr/>
        </p:nvCxnSpPr>
        <p:spPr>
          <a:xfrm>
            <a:off x="7748600" y="3659997"/>
            <a:ext cx="850094" cy="443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9DD3CAA-A712-4C9C-968D-416A5570DBEE}"/>
              </a:ext>
            </a:extLst>
          </p:cNvPr>
          <p:cNvCxnSpPr/>
          <p:nvPr/>
        </p:nvCxnSpPr>
        <p:spPr>
          <a:xfrm>
            <a:off x="5200650" y="4040068"/>
            <a:ext cx="3398044" cy="103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647E160-4AFE-4EFD-957B-5FE3B4802412}"/>
              </a:ext>
            </a:extLst>
          </p:cNvPr>
          <p:cNvSpPr txBox="1"/>
          <p:nvPr/>
        </p:nvSpPr>
        <p:spPr>
          <a:xfrm>
            <a:off x="8693433" y="4617110"/>
            <a:ext cx="191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HOMCEI:LUX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07C4A7D-6259-4CCC-A172-6F98899718C3}"/>
              </a:ext>
            </a:extLst>
          </p:cNvPr>
          <p:cNvSpPr/>
          <p:nvPr/>
        </p:nvSpPr>
        <p:spPr>
          <a:xfrm>
            <a:off x="10862416" y="4402155"/>
            <a:ext cx="1329584" cy="53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47F891AE-3203-4919-A23A-4AED91CD031D}"/>
              </a:ext>
            </a:extLst>
          </p:cNvPr>
          <p:cNvSpPr/>
          <p:nvPr/>
        </p:nvSpPr>
        <p:spPr>
          <a:xfrm>
            <a:off x="10116975" y="4340309"/>
            <a:ext cx="322425" cy="20429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B470726B-0B58-4CC8-BD1B-7D033ED4D45B}"/>
              </a:ext>
            </a:extLst>
          </p:cNvPr>
          <p:cNvSpPr/>
          <p:nvPr/>
        </p:nvSpPr>
        <p:spPr>
          <a:xfrm>
            <a:off x="10206608" y="4433901"/>
            <a:ext cx="143158" cy="2042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E52B130F-0CA4-4AD6-9AD5-4E8019730449}"/>
              </a:ext>
            </a:extLst>
          </p:cNvPr>
          <p:cNvCxnSpPr/>
          <p:nvPr/>
        </p:nvCxnSpPr>
        <p:spPr>
          <a:xfrm flipV="1">
            <a:off x="8248650" y="5078372"/>
            <a:ext cx="350044" cy="36757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TextBox 1028">
            <a:extLst>
              <a:ext uri="{FF2B5EF4-FFF2-40B4-BE49-F238E27FC236}">
                <a16:creationId xmlns:a16="http://schemas.microsoft.com/office/drawing/2014/main" id="{09900FB4-5D41-4923-B363-8C637FDEDB1B}"/>
              </a:ext>
            </a:extLst>
          </p:cNvPr>
          <p:cNvSpPr txBox="1"/>
          <p:nvPr/>
        </p:nvSpPr>
        <p:spPr>
          <a:xfrm>
            <a:off x="4674547" y="6362492"/>
            <a:ext cx="493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HOMEI:PETER:JFK.v2.FIB:KIDNAPPING.</a:t>
            </a:r>
            <a:r>
              <a:rPr lang="en-US" strike="sngStrike" dirty="0"/>
              <a:t>trialthon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24CD81D-71EA-467F-8358-99324F3D83DB}"/>
              </a:ext>
            </a:extLst>
          </p:cNvPr>
          <p:cNvSpPr/>
          <p:nvPr/>
        </p:nvSpPr>
        <p:spPr>
          <a:xfrm>
            <a:off x="4674547" y="6417212"/>
            <a:ext cx="4818983" cy="3693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86F53DA3-B0BF-43A3-95D3-E118041A495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962" y="4392308"/>
            <a:ext cx="377243" cy="526155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5DAF2B09-3032-49F2-9F70-96100AD4A984}"/>
              </a:ext>
            </a:extLst>
          </p:cNvPr>
          <p:cNvSpPr txBox="1"/>
          <p:nvPr/>
        </p:nvSpPr>
        <p:spPr>
          <a:xfrm>
            <a:off x="8598694" y="4442455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Pepe </a:t>
            </a:r>
            <a:r>
              <a:rPr lang="en-US" sz="800" strike="sngStrike" dirty="0" err="1"/>
              <a:t>jeas,krane</a:t>
            </a:r>
            <a:r>
              <a:rPr lang="en-US" sz="800" strike="sngStrike" dirty="0"/>
              <a:t> shoes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A9AB453C-5F4D-4E07-8E13-2B192F69EBA2}"/>
              </a:ext>
            </a:extLst>
          </p:cNvPr>
          <p:cNvSpPr txBox="1"/>
          <p:nvPr/>
        </p:nvSpPr>
        <p:spPr>
          <a:xfrm>
            <a:off x="8486421" y="4586332"/>
            <a:ext cx="1463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HOMCEP:LUX:STORE:GLUBOSS</a:t>
            </a: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7778CBC2-1645-4708-98EB-D5EF27DEEC5A}"/>
              </a:ext>
            </a:extLst>
          </p:cNvPr>
          <p:cNvCxnSpPr>
            <a:endCxn id="63" idx="2"/>
          </p:cNvCxnSpPr>
          <p:nvPr/>
        </p:nvCxnSpPr>
        <p:spPr>
          <a:xfrm flipV="1">
            <a:off x="9493530" y="4544601"/>
            <a:ext cx="623445" cy="14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B578040-AB1B-4E32-94BC-968B3DEE2757}"/>
              </a:ext>
            </a:extLst>
          </p:cNvPr>
          <p:cNvSpPr/>
          <p:nvPr/>
        </p:nvSpPr>
        <p:spPr>
          <a:xfrm>
            <a:off x="7973770" y="3752850"/>
            <a:ext cx="500687" cy="3103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86A57B-890E-43F5-B382-8807F855A5C7}"/>
              </a:ext>
            </a:extLst>
          </p:cNvPr>
          <p:cNvSpPr/>
          <p:nvPr/>
        </p:nvSpPr>
        <p:spPr>
          <a:xfrm>
            <a:off x="4631037" y="4082748"/>
            <a:ext cx="3802947" cy="97798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D7AE71B7-62BA-4699-8A19-E46DAEA89B2A}"/>
              </a:ext>
            </a:extLst>
          </p:cNvPr>
          <p:cNvCxnSpPr/>
          <p:nvPr/>
        </p:nvCxnSpPr>
        <p:spPr>
          <a:xfrm flipH="1" flipV="1">
            <a:off x="7219949" y="4285444"/>
            <a:ext cx="1148156" cy="4086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67A73BB6-1154-41BE-9F7F-9872F13E78F5}"/>
              </a:ext>
            </a:extLst>
          </p:cNvPr>
          <p:cNvCxnSpPr/>
          <p:nvPr/>
        </p:nvCxnSpPr>
        <p:spPr>
          <a:xfrm flipV="1">
            <a:off x="5200650" y="4340309"/>
            <a:ext cx="1908875" cy="578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2" name="TextBox 1041">
            <a:extLst>
              <a:ext uri="{FF2B5EF4-FFF2-40B4-BE49-F238E27FC236}">
                <a16:creationId xmlns:a16="http://schemas.microsoft.com/office/drawing/2014/main" id="{9A9F9B6C-6005-49AA-8BC4-73CFCC4028F4}"/>
              </a:ext>
            </a:extLst>
          </p:cNvPr>
          <p:cNvSpPr txBox="1"/>
          <p:nvPr/>
        </p:nvSpPr>
        <p:spPr>
          <a:xfrm>
            <a:off x="5467965" y="3418705"/>
            <a:ext cx="170912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Economics I</a:t>
            </a:r>
          </a:p>
          <a:p>
            <a:r>
              <a:rPr lang="en-US" sz="900" dirty="0"/>
              <a:t>Course 23 Section 3 §</a:t>
            </a:r>
            <a:r>
              <a:rPr lang="en-US" sz="900" dirty="0" err="1"/>
              <a:t>Bankrucpy</a:t>
            </a:r>
            <a:r>
              <a:rPr lang="en-US" sz="900" dirty="0"/>
              <a:t> </a:t>
            </a:r>
          </a:p>
          <a:p>
            <a:r>
              <a:rPr lang="en-US" sz="900" dirty="0" err="1"/>
              <a:t>SQ:</a:t>
            </a:r>
            <a:r>
              <a:rPr lang="en-US" sz="900" strike="sngStrike" dirty="0" err="1"/>
              <a:t>Roth.ibm.dmilr.Appt.tango</a:t>
            </a:r>
            <a:r>
              <a:rPr lang="en-US" sz="900" strike="sngStrike" dirty="0"/>
              <a:t>.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C4B3EB01-7764-4397-8198-ED82EE2EB811}"/>
              </a:ext>
            </a:extLst>
          </p:cNvPr>
          <p:cNvSpPr txBox="1"/>
          <p:nvPr/>
        </p:nvSpPr>
        <p:spPr>
          <a:xfrm>
            <a:off x="4934006" y="36579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5059D2D-958D-43F4-9E9A-2EDA0AA0EA39}"/>
              </a:ext>
            </a:extLst>
          </p:cNvPr>
          <p:cNvSpPr txBox="1"/>
          <p:nvPr/>
        </p:nvSpPr>
        <p:spPr>
          <a:xfrm>
            <a:off x="5305059" y="377388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B59381B1-2F2D-4EB5-AAAA-A51E8BD1F964}"/>
              </a:ext>
            </a:extLst>
          </p:cNvPr>
          <p:cNvSpPr txBox="1"/>
          <p:nvPr/>
        </p:nvSpPr>
        <p:spPr>
          <a:xfrm>
            <a:off x="4685997" y="33813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2001/2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A3808E11-1665-4EC5-92E2-B2E4EA7239AF}"/>
              </a:ext>
            </a:extLst>
          </p:cNvPr>
          <p:cNvSpPr txBox="1"/>
          <p:nvPr/>
        </p:nvSpPr>
        <p:spPr>
          <a:xfrm>
            <a:off x="8704764" y="4853679"/>
            <a:ext cx="16450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Pope </a:t>
            </a:r>
            <a:r>
              <a:rPr lang="en-US" sz="800" strike="sngStrike" dirty="0" err="1"/>
              <a:t>st.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Fra.ghoeh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dell.cleit.beate</a:t>
            </a:r>
            <a:r>
              <a:rPr lang="en-US" sz="800" strike="sngStrike" dirty="0"/>
              <a:t>)</a:t>
            </a:r>
          </a:p>
        </p:txBody>
      </p:sp>
      <p:cxnSp>
        <p:nvCxnSpPr>
          <p:cNvPr id="1048" name="Straight Connector 1047">
            <a:extLst>
              <a:ext uri="{FF2B5EF4-FFF2-40B4-BE49-F238E27FC236}">
                <a16:creationId xmlns:a16="http://schemas.microsoft.com/office/drawing/2014/main" id="{8DB69350-F0EB-49A0-8E1D-58703BFD14B6}"/>
              </a:ext>
            </a:extLst>
          </p:cNvPr>
          <p:cNvCxnSpPr/>
          <p:nvPr/>
        </p:nvCxnSpPr>
        <p:spPr>
          <a:xfrm flipV="1">
            <a:off x="7895938" y="1076325"/>
            <a:ext cx="895121" cy="136207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5DB3D61D-932E-4BD4-A377-5D2250BA212C}"/>
              </a:ext>
            </a:extLst>
          </p:cNvPr>
          <p:cNvSpPr/>
          <p:nvPr/>
        </p:nvSpPr>
        <p:spPr>
          <a:xfrm>
            <a:off x="4625070" y="2796836"/>
            <a:ext cx="7566930" cy="398970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B637F087-90C3-4395-BAF9-A6BA68A298E0}"/>
              </a:ext>
            </a:extLst>
          </p:cNvPr>
          <p:cNvSpPr txBox="1"/>
          <p:nvPr/>
        </p:nvSpPr>
        <p:spPr>
          <a:xfrm>
            <a:off x="10653549" y="5671114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FA53DA2-24D8-4ED8-97D0-896946DBFED4}"/>
              </a:ext>
            </a:extLst>
          </p:cNvPr>
          <p:cNvSpPr/>
          <p:nvPr/>
        </p:nvSpPr>
        <p:spPr>
          <a:xfrm>
            <a:off x="33864" y="881225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12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038F4F-F8D0-4AF0-A236-B62E75B5E5DF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80B0BE-E82D-4455-87CA-B199D78D5C4C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CE8043-2D60-4030-AF80-E6B84E325D06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642FD-F792-4D55-989D-D5A7746EB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53" y="1822450"/>
            <a:ext cx="1047750" cy="1090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9905FB0-77E4-4C70-92EF-0B45B45C0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79" y="2238374"/>
            <a:ext cx="172954" cy="219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D11F6-AFFD-4718-9BCA-156124851ACE}"/>
              </a:ext>
            </a:extLst>
          </p:cNvPr>
          <p:cNvSpPr txBox="1"/>
          <p:nvPr/>
        </p:nvSpPr>
        <p:spPr>
          <a:xfrm>
            <a:off x="2273106" y="1466849"/>
            <a:ext cx="22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SQ.AIRFIELD.INT: </a:t>
            </a:r>
            <a:r>
              <a:rPr lang="en-US" strike="sngStrike" dirty="0" err="1"/>
              <a:t>leroy</a:t>
            </a:r>
            <a:endParaRPr lang="en-US" strike="sngStri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899779-0329-4A60-BB98-52F26398881E}"/>
              </a:ext>
            </a:extLst>
          </p:cNvPr>
          <p:cNvSpPr/>
          <p:nvPr/>
        </p:nvSpPr>
        <p:spPr>
          <a:xfrm>
            <a:off x="10725150" y="1557891"/>
            <a:ext cx="1466850" cy="6704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A2055E5-AD7F-4A22-8758-B841CA7522B9}"/>
              </a:ext>
            </a:extLst>
          </p:cNvPr>
          <p:cNvCxnSpPr/>
          <p:nvPr/>
        </p:nvCxnSpPr>
        <p:spPr>
          <a:xfrm flipV="1">
            <a:off x="2257425" y="2066925"/>
            <a:ext cx="1132778" cy="742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9016CCB-A353-406E-A88C-C89D702DFBAA}"/>
              </a:ext>
            </a:extLst>
          </p:cNvPr>
          <p:cNvSpPr txBox="1"/>
          <p:nvPr/>
        </p:nvSpPr>
        <p:spPr>
          <a:xfrm>
            <a:off x="4467926" y="1453118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DEA(HOLLAND)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8871B1-47E1-447D-927A-E9D85A3070B2}"/>
              </a:ext>
            </a:extLst>
          </p:cNvPr>
          <p:cNvSpPr/>
          <p:nvPr/>
        </p:nvSpPr>
        <p:spPr>
          <a:xfrm>
            <a:off x="2382253" y="1807606"/>
            <a:ext cx="1246772" cy="104269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8BC343-D482-4BD1-8B5F-43F6042E9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813" y="1885950"/>
            <a:ext cx="1030026" cy="7715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3160CE-B45B-4FD0-A346-E94D98536688}"/>
              </a:ext>
            </a:extLst>
          </p:cNvPr>
          <p:cNvCxnSpPr/>
          <p:nvPr/>
        </p:nvCxnSpPr>
        <p:spPr>
          <a:xfrm>
            <a:off x="4379067" y="2066925"/>
            <a:ext cx="1926483" cy="39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C300802-5E73-468D-9C76-8436147C7399}"/>
              </a:ext>
            </a:extLst>
          </p:cNvPr>
          <p:cNvSpPr/>
          <p:nvPr/>
        </p:nvSpPr>
        <p:spPr>
          <a:xfrm>
            <a:off x="4522982" y="1836183"/>
            <a:ext cx="1246772" cy="10141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0DFE79-ED74-4B36-B38E-7E72C39E9265}"/>
              </a:ext>
            </a:extLst>
          </p:cNvPr>
          <p:cNvCxnSpPr/>
          <p:nvPr/>
        </p:nvCxnSpPr>
        <p:spPr>
          <a:xfrm flipV="1">
            <a:off x="3999107" y="1821894"/>
            <a:ext cx="1626732" cy="1159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AC2AD1-A51C-4D67-8450-6E9B94990057}"/>
              </a:ext>
            </a:extLst>
          </p:cNvPr>
          <p:cNvSpPr txBox="1"/>
          <p:nvPr/>
        </p:nvSpPr>
        <p:spPr>
          <a:xfrm>
            <a:off x="5943860" y="1443116"/>
            <a:ext cx="198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WWI.VIRIGN.MARY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5C3D5E1-B020-4562-92BE-67075C886A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30" y="1849914"/>
            <a:ext cx="498178" cy="96522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AB07105-4389-42B1-9539-CF40C938F0EA}"/>
              </a:ext>
            </a:extLst>
          </p:cNvPr>
          <p:cNvSpPr/>
          <p:nvPr/>
        </p:nvSpPr>
        <p:spPr>
          <a:xfrm>
            <a:off x="3883722" y="1814750"/>
            <a:ext cx="584204" cy="10141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B93CBF-3A83-4720-83AC-A26A9D17A78F}"/>
              </a:ext>
            </a:extLst>
          </p:cNvPr>
          <p:cNvCxnSpPr/>
          <p:nvPr/>
        </p:nvCxnSpPr>
        <p:spPr>
          <a:xfrm flipH="1" flipV="1">
            <a:off x="2714625" y="2143125"/>
            <a:ext cx="675578" cy="514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DE4563-CB92-483E-88BF-7BF144A6FEE6}"/>
              </a:ext>
            </a:extLst>
          </p:cNvPr>
          <p:cNvCxnSpPr/>
          <p:nvPr/>
        </p:nvCxnSpPr>
        <p:spPr>
          <a:xfrm flipV="1">
            <a:off x="3999107" y="1849914"/>
            <a:ext cx="379960" cy="69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AFCE6E0-4E96-4402-BE88-A0BB8E06B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583" y="1885950"/>
            <a:ext cx="979920" cy="9239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648D3-5918-4DFB-A03E-E9EE81E1E788}"/>
              </a:ext>
            </a:extLst>
          </p:cNvPr>
          <p:cNvSpPr txBox="1"/>
          <p:nvPr/>
        </p:nvSpPr>
        <p:spPr>
          <a:xfrm>
            <a:off x="5769754" y="2896377"/>
            <a:ext cx="409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INT.DEA</a:t>
            </a:r>
            <a:r>
              <a:rPr lang="en-US" strike="sngStrike" dirty="0"/>
              <a:t>(cannabis)</a:t>
            </a:r>
          </a:p>
          <a:p>
            <a:r>
              <a:rPr lang="en-US" strike="sngStrike" dirty="0"/>
              <a:t>INT.DEA(</a:t>
            </a:r>
            <a:r>
              <a:rPr lang="en-US" strike="sngStrike" dirty="0" err="1"/>
              <a:t>mdma</a:t>
            </a:r>
            <a:r>
              <a:rPr lang="en-US" strike="sngStrike" dirty="0"/>
              <a:t>) </a:t>
            </a:r>
            <a:r>
              <a:rPr lang="en-US" strike="sngStrike" dirty="0" err="1"/>
              <a:t>nonPoceArestXML</a:t>
            </a:r>
            <a:r>
              <a:rPr lang="en-US" strike="sngStrike" dirty="0"/>
              <a:t>(</a:t>
            </a:r>
            <a:r>
              <a:rPr lang="en-US" strike="sngStrike" dirty="0" err="1"/>
              <a:t>ratzel</a:t>
            </a:r>
            <a:r>
              <a:rPr lang="en-US" strike="sngStrike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53BA1-180D-46AB-9629-218D1D46D34D}"/>
              </a:ext>
            </a:extLst>
          </p:cNvPr>
          <p:cNvSpPr txBox="1"/>
          <p:nvPr/>
        </p:nvSpPr>
        <p:spPr>
          <a:xfrm>
            <a:off x="9648825" y="3173376"/>
            <a:ext cx="1583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craine</a:t>
            </a:r>
            <a:r>
              <a:rPr lang="en-US" strike="sngStrike" dirty="0"/>
              <a:t>, !biggie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68FA94-6192-442D-ABDA-1B5006B43D85}"/>
              </a:ext>
            </a:extLst>
          </p:cNvPr>
          <p:cNvSpPr/>
          <p:nvPr/>
        </p:nvSpPr>
        <p:spPr>
          <a:xfrm>
            <a:off x="10738574" y="2600102"/>
            <a:ext cx="1466850" cy="6704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9E5BCF-C5F9-4D97-A2D4-8C70972290D1}"/>
              </a:ext>
            </a:extLst>
          </p:cNvPr>
          <p:cNvCxnSpPr/>
          <p:nvPr/>
        </p:nvCxnSpPr>
        <p:spPr>
          <a:xfrm>
            <a:off x="11087100" y="2238374"/>
            <a:ext cx="1000125" cy="61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59DD63-FBA5-410B-B31D-5026E0C31D04}"/>
              </a:ext>
            </a:extLst>
          </p:cNvPr>
          <p:cNvCxnSpPr/>
          <p:nvPr/>
        </p:nvCxnSpPr>
        <p:spPr>
          <a:xfrm flipV="1">
            <a:off x="11029950" y="2271712"/>
            <a:ext cx="676275" cy="385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F86BCE-D93D-4D6B-8C2B-9001931ADD83}"/>
              </a:ext>
            </a:extLst>
          </p:cNvPr>
          <p:cNvSpPr txBox="1"/>
          <p:nvPr/>
        </p:nvSpPr>
        <p:spPr>
          <a:xfrm>
            <a:off x="9201150" y="2321809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Doppe</a:t>
            </a:r>
            <a:r>
              <a:rPr lang="en-US" strike="sngStrike" dirty="0"/>
              <a:t> </a:t>
            </a:r>
            <a:r>
              <a:rPr lang="en-US" strike="sngStrike" dirty="0" err="1"/>
              <a:t>dicht</a:t>
            </a:r>
            <a:endParaRPr lang="en-US" strike="sngStrik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44A29D-CB90-4262-8D4E-056BF18E8F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712" y="1537344"/>
            <a:ext cx="623886" cy="6238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8BC3E31-2693-4A4E-8587-436C3721D5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05" y="2623379"/>
            <a:ext cx="623886" cy="6238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F744BBC-5745-4CB8-94C9-BE59852F41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763" y="1294125"/>
            <a:ext cx="333375" cy="41094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B813D8D-8901-4DA9-B5D6-BDA61FAC71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47" y="1260237"/>
            <a:ext cx="385762" cy="3857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E07024-2996-45D8-A305-15C1C8A64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831" y="1319305"/>
            <a:ext cx="385762" cy="38576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2CBBBA0-4D09-435D-8793-5E784588B402}"/>
              </a:ext>
            </a:extLst>
          </p:cNvPr>
          <p:cNvCxnSpPr/>
          <p:nvPr/>
        </p:nvCxnSpPr>
        <p:spPr>
          <a:xfrm flipV="1">
            <a:off x="8677275" y="1443116"/>
            <a:ext cx="2061299" cy="11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470903-BDAB-4AF6-BD9F-FEBA003B7DDD}"/>
              </a:ext>
            </a:extLst>
          </p:cNvPr>
          <p:cNvCxnSpPr/>
          <p:nvPr/>
        </p:nvCxnSpPr>
        <p:spPr>
          <a:xfrm flipV="1">
            <a:off x="9473225" y="1668114"/>
            <a:ext cx="967131" cy="493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A0091D3-2568-4D58-82AB-F9138732FA8A}"/>
              </a:ext>
            </a:extLst>
          </p:cNvPr>
          <p:cNvCxnSpPr>
            <a:stCxn id="32" idx="1"/>
            <a:endCxn id="32" idx="3"/>
          </p:cNvCxnSpPr>
          <p:nvPr/>
        </p:nvCxnSpPr>
        <p:spPr>
          <a:xfrm>
            <a:off x="9629705" y="2935322"/>
            <a:ext cx="623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BE49DAF-85A5-487E-A73F-9F3E1D88F5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02" y="1681702"/>
            <a:ext cx="623886" cy="6238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70F742B-8F49-4605-890A-78576649D4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933" y="2509961"/>
            <a:ext cx="623886" cy="6238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1366D0B-CD17-428D-817F-99CBD43BC9D2}"/>
              </a:ext>
            </a:extLst>
          </p:cNvPr>
          <p:cNvSpPr/>
          <p:nvPr/>
        </p:nvSpPr>
        <p:spPr>
          <a:xfrm>
            <a:off x="7974776" y="2204027"/>
            <a:ext cx="1330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Doppe</a:t>
            </a:r>
            <a:r>
              <a:rPr lang="en-US" strike="sngStrike" dirty="0"/>
              <a:t> </a:t>
            </a:r>
            <a:r>
              <a:rPr lang="en-US" strike="sngStrike" dirty="0" err="1"/>
              <a:t>dicht</a:t>
            </a:r>
            <a:endParaRPr lang="en-US" strike="sngStrik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344A7EA-5639-4F4C-A969-6847ADAAA225}"/>
              </a:ext>
            </a:extLst>
          </p:cNvPr>
          <p:cNvSpPr txBox="1"/>
          <p:nvPr/>
        </p:nvSpPr>
        <p:spPr>
          <a:xfrm>
            <a:off x="2617130" y="5139636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INTERNET PAYMENTS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D8A0E39-DC4C-4B6E-87E3-E730E78770D2}"/>
              </a:ext>
            </a:extLst>
          </p:cNvPr>
          <p:cNvCxnSpPr/>
          <p:nvPr/>
        </p:nvCxnSpPr>
        <p:spPr>
          <a:xfrm>
            <a:off x="7817173" y="3629025"/>
            <a:ext cx="41748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B7F6046-754D-4995-8F50-115F971FC132}"/>
              </a:ext>
            </a:extLst>
          </p:cNvPr>
          <p:cNvCxnSpPr>
            <a:cxnSpLocks/>
          </p:cNvCxnSpPr>
          <p:nvPr/>
        </p:nvCxnSpPr>
        <p:spPr>
          <a:xfrm>
            <a:off x="2382253" y="1179288"/>
            <a:ext cx="9695168" cy="95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97D12E9-3266-4F2F-9686-64EC95923D55}"/>
              </a:ext>
            </a:extLst>
          </p:cNvPr>
          <p:cNvSpPr/>
          <p:nvPr/>
        </p:nvSpPr>
        <p:spPr>
          <a:xfrm>
            <a:off x="7902619" y="1234680"/>
            <a:ext cx="4222636" cy="23527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130A6BD-52D7-44F3-8B46-585924C57460}"/>
              </a:ext>
            </a:extLst>
          </p:cNvPr>
          <p:cNvSpPr/>
          <p:nvPr/>
        </p:nvSpPr>
        <p:spPr>
          <a:xfrm>
            <a:off x="10738574" y="850900"/>
            <a:ext cx="1453426" cy="328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GAS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E306CBC-6388-45F6-BF1F-BE78892361D7}"/>
              </a:ext>
            </a:extLst>
          </p:cNvPr>
          <p:cNvSpPr txBox="1"/>
          <p:nvPr/>
        </p:nvSpPr>
        <p:spPr>
          <a:xfrm>
            <a:off x="3999107" y="3442438"/>
            <a:ext cx="19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ATOMBOMB(Hahn)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5EF84DD-2BE1-4EFF-8DD3-8F64FDA1D740}"/>
              </a:ext>
            </a:extLst>
          </p:cNvPr>
          <p:cNvSpPr txBox="1"/>
          <p:nvPr/>
        </p:nvSpPr>
        <p:spPr>
          <a:xfrm>
            <a:off x="6096000" y="3587455"/>
            <a:ext cx="2215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Apple.daviosin</a:t>
            </a:r>
            <a:r>
              <a:rPr lang="en-US" dirty="0"/>
              <a:t>(</a:t>
            </a:r>
            <a:r>
              <a:rPr lang="en-US" dirty="0" err="1"/>
              <a:t>fulle</a:t>
            </a:r>
            <a:r>
              <a:rPr lang="en-US" dirty="0"/>
              <a:t>)</a:t>
            </a:r>
          </a:p>
          <a:p>
            <a:r>
              <a:rPr lang="en-US" strike="sngStrike" dirty="0" err="1"/>
              <a:t>Appel.daivoin</a:t>
            </a:r>
            <a:r>
              <a:rPr lang="en-US" strike="sngStrike" dirty="0"/>
              <a:t>(</a:t>
            </a:r>
            <a:r>
              <a:rPr lang="en-US" strike="sngStrike" dirty="0" err="1"/>
              <a:t>hakan</a:t>
            </a:r>
            <a:r>
              <a:rPr lang="en-US" strike="sngStrike" dirty="0"/>
              <a:t>)</a:t>
            </a:r>
          </a:p>
          <a:p>
            <a:r>
              <a:rPr lang="en-US" dirty="0" err="1"/>
              <a:t>Apple.davisoin</a:t>
            </a:r>
            <a:r>
              <a:rPr lang="en-US" dirty="0"/>
              <a:t>(</a:t>
            </a:r>
            <a:r>
              <a:rPr lang="en-US" dirty="0" err="1"/>
              <a:t>ratzel</a:t>
            </a:r>
            <a:r>
              <a:rPr lang="en-US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9DE014F-AAA5-470A-9AD0-20001C550074}"/>
              </a:ext>
            </a:extLst>
          </p:cNvPr>
          <p:cNvSpPr txBox="1"/>
          <p:nvPr/>
        </p:nvSpPr>
        <p:spPr>
          <a:xfrm>
            <a:off x="3052414" y="4085246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HOMCIEP:IS-A-BLEL   </a:t>
            </a:r>
            <a:r>
              <a:rPr lang="en-US" strike="sngStrike" dirty="0"/>
              <a:t>10c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63311B6-77E9-4B62-8AC2-18E87A12F189}"/>
              </a:ext>
            </a:extLst>
          </p:cNvPr>
          <p:cNvSpPr txBox="1"/>
          <p:nvPr/>
        </p:nvSpPr>
        <p:spPr>
          <a:xfrm>
            <a:off x="3743666" y="4372816"/>
            <a:ext cx="19255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HOMCIE:SUNSTROCK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kokak</a:t>
            </a:r>
            <a:r>
              <a:rPr lang="en-US" sz="800" strike="sngStrike" dirty="0"/>
              <a:t>[]).</a:t>
            </a:r>
            <a:r>
              <a:rPr lang="en-US" sz="800" strike="sngStrike" dirty="0" err="1"/>
              <a:t>rothLogical</a:t>
            </a:r>
            <a:endParaRPr lang="en-US" sz="800" strike="sngStrike" dirty="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CC49D6F-3BAE-41B4-9615-F43682F2E584}"/>
              </a:ext>
            </a:extLst>
          </p:cNvPr>
          <p:cNvCxnSpPr/>
          <p:nvPr/>
        </p:nvCxnSpPr>
        <p:spPr>
          <a:xfrm>
            <a:off x="5669193" y="4269912"/>
            <a:ext cx="2713740" cy="1029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6EEFB374-6065-4012-A490-758759345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256" y="2988151"/>
            <a:ext cx="975360" cy="73152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E94B10-B572-46AC-9981-4543D96014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74" y="2906918"/>
            <a:ext cx="817765" cy="544185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CDE4939-B354-4254-A183-88F9519DA52C}"/>
              </a:ext>
            </a:extLst>
          </p:cNvPr>
          <p:cNvCxnSpPr/>
          <p:nvPr/>
        </p:nvCxnSpPr>
        <p:spPr>
          <a:xfrm flipV="1">
            <a:off x="10387494" y="3246803"/>
            <a:ext cx="884478" cy="13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68E4911C-86B8-413F-9CB7-D679C35401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87" y="5058132"/>
            <a:ext cx="518926" cy="51892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38B1BED-3E3A-4B66-9EAD-2BECC9883DDF}"/>
              </a:ext>
            </a:extLst>
          </p:cNvPr>
          <p:cNvCxnSpPr/>
          <p:nvPr/>
        </p:nvCxnSpPr>
        <p:spPr>
          <a:xfrm flipV="1">
            <a:off x="4137049" y="2992204"/>
            <a:ext cx="620297" cy="795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6ABED881-A5A4-49BF-8806-691906F4A12D}"/>
              </a:ext>
            </a:extLst>
          </p:cNvPr>
          <p:cNvSpPr/>
          <p:nvPr/>
        </p:nvSpPr>
        <p:spPr>
          <a:xfrm>
            <a:off x="4846097" y="2906917"/>
            <a:ext cx="831242" cy="56464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6ADC0E-9F29-4EE7-8B9A-46A4B0E5523D}"/>
              </a:ext>
            </a:extLst>
          </p:cNvPr>
          <p:cNvSpPr/>
          <p:nvPr/>
        </p:nvSpPr>
        <p:spPr>
          <a:xfrm>
            <a:off x="5887998" y="1867161"/>
            <a:ext cx="1081333" cy="96170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AD8EBA3-C4E4-4928-BE5B-FA5CE3C7C7FB}"/>
              </a:ext>
            </a:extLst>
          </p:cNvPr>
          <p:cNvCxnSpPr/>
          <p:nvPr/>
        </p:nvCxnSpPr>
        <p:spPr>
          <a:xfrm flipV="1">
            <a:off x="5229225" y="2143125"/>
            <a:ext cx="1076325" cy="99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E43727C-AE74-44A9-B68A-3E08C380DA14}"/>
              </a:ext>
            </a:extLst>
          </p:cNvPr>
          <p:cNvCxnSpPr/>
          <p:nvPr/>
        </p:nvCxnSpPr>
        <p:spPr>
          <a:xfrm flipV="1">
            <a:off x="3773893" y="2085924"/>
            <a:ext cx="2536665" cy="995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AA8E94E-2A6C-4184-A5A2-7955353F9DAE}"/>
              </a:ext>
            </a:extLst>
          </p:cNvPr>
          <p:cNvSpPr/>
          <p:nvPr/>
        </p:nvSpPr>
        <p:spPr>
          <a:xfrm>
            <a:off x="5685383" y="5041977"/>
            <a:ext cx="831242" cy="56464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05D7D5D-7E1A-40EE-B500-6107AD98CB05}"/>
              </a:ext>
            </a:extLst>
          </p:cNvPr>
          <p:cNvCxnSpPr/>
          <p:nvPr/>
        </p:nvCxnSpPr>
        <p:spPr>
          <a:xfrm flipV="1">
            <a:off x="5284771" y="3776958"/>
            <a:ext cx="167939" cy="49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762152C-7C5E-4084-8D35-B375298DF083}"/>
              </a:ext>
            </a:extLst>
          </p:cNvPr>
          <p:cNvSpPr/>
          <p:nvPr/>
        </p:nvSpPr>
        <p:spPr>
          <a:xfrm>
            <a:off x="3883722" y="3868562"/>
            <a:ext cx="2141144" cy="2307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6983B51-B0BE-4EFC-A355-8190BD150536}"/>
              </a:ext>
            </a:extLst>
          </p:cNvPr>
          <p:cNvCxnSpPr>
            <a:cxnSpLocks/>
            <a:stCxn id="80" idx="1"/>
            <a:endCxn id="80" idx="3"/>
          </p:cNvCxnSpPr>
          <p:nvPr/>
        </p:nvCxnSpPr>
        <p:spPr>
          <a:xfrm>
            <a:off x="3883722" y="3983951"/>
            <a:ext cx="2141144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FDDB2CE-285D-46A3-9216-F4FE828411F1}"/>
              </a:ext>
            </a:extLst>
          </p:cNvPr>
          <p:cNvSpPr/>
          <p:nvPr/>
        </p:nvSpPr>
        <p:spPr>
          <a:xfrm>
            <a:off x="4467926" y="3715914"/>
            <a:ext cx="167939" cy="147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F74F98E-4784-4285-8106-3E2A695CAB0F}"/>
              </a:ext>
            </a:extLst>
          </p:cNvPr>
          <p:cNvSpPr/>
          <p:nvPr/>
        </p:nvSpPr>
        <p:spPr>
          <a:xfrm>
            <a:off x="3952883" y="3471566"/>
            <a:ext cx="126045" cy="613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C9022CF-3714-420C-9662-BAB6AD00836B}"/>
              </a:ext>
            </a:extLst>
          </p:cNvPr>
          <p:cNvCxnSpPr>
            <a:cxnSpLocks/>
          </p:cNvCxnSpPr>
          <p:nvPr/>
        </p:nvCxnSpPr>
        <p:spPr>
          <a:xfrm flipV="1">
            <a:off x="3999107" y="3442438"/>
            <a:ext cx="0" cy="685248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81E7594D-4842-4330-9A0E-7C3A27B07B33}"/>
              </a:ext>
            </a:extLst>
          </p:cNvPr>
          <p:cNvSpPr/>
          <p:nvPr/>
        </p:nvSpPr>
        <p:spPr>
          <a:xfrm>
            <a:off x="4086438" y="3461565"/>
            <a:ext cx="88826" cy="698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8BAAE5-E55D-464D-AD22-330BFE79B295}"/>
              </a:ext>
            </a:extLst>
          </p:cNvPr>
          <p:cNvCxnSpPr/>
          <p:nvPr/>
        </p:nvCxnSpPr>
        <p:spPr>
          <a:xfrm flipV="1">
            <a:off x="6096000" y="3776958"/>
            <a:ext cx="2215799" cy="34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2A65F15-CA8C-44DB-A9D3-92E52B32E4EB}"/>
              </a:ext>
            </a:extLst>
          </p:cNvPr>
          <p:cNvSpPr txBox="1"/>
          <p:nvPr/>
        </p:nvSpPr>
        <p:spPr>
          <a:xfrm>
            <a:off x="8065839" y="3567833"/>
            <a:ext cx="177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</a:t>
            </a:r>
            <a:r>
              <a:rPr lang="en-US" dirty="0" err="1"/>
              <a:t>DAVID.</a:t>
            </a:r>
            <a:r>
              <a:rPr lang="en-US" strike="sngStrike" dirty="0" err="1"/>
              <a:t>sap</a:t>
            </a:r>
            <a:endParaRPr lang="en-US" strike="sngStrike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2032E6D-3A63-410A-9A1B-74DAC71BBA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1544" y="5025729"/>
            <a:ext cx="552355" cy="659374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2524C769-A0E9-4CDA-95C6-7FCF576D8F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149" y="5058132"/>
            <a:ext cx="364340" cy="547505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8A9E215-8BD1-4C87-90B2-4DE46573A400}"/>
              </a:ext>
            </a:extLst>
          </p:cNvPr>
          <p:cNvCxnSpPr/>
          <p:nvPr/>
        </p:nvCxnSpPr>
        <p:spPr>
          <a:xfrm flipH="1" flipV="1">
            <a:off x="7372350" y="5439024"/>
            <a:ext cx="200025" cy="24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D8995268-B2EF-4E95-B222-A3F3880DF088}"/>
              </a:ext>
            </a:extLst>
          </p:cNvPr>
          <p:cNvCxnSpPr/>
          <p:nvPr/>
        </p:nvCxnSpPr>
        <p:spPr>
          <a:xfrm flipH="1" flipV="1">
            <a:off x="6651544" y="4958919"/>
            <a:ext cx="631605" cy="72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826B1BE3-8DB4-42D8-AF3D-9869523EE0B5}"/>
              </a:ext>
            </a:extLst>
          </p:cNvPr>
          <p:cNvSpPr/>
          <p:nvPr/>
        </p:nvSpPr>
        <p:spPr>
          <a:xfrm>
            <a:off x="6562343" y="5049559"/>
            <a:ext cx="664031" cy="56464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E0521F90-A01B-4775-942B-6DBED2E8EC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453" y="4815136"/>
            <a:ext cx="3648075" cy="1247775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58B80DEA-CB1E-42D9-B9FE-A4BB257F1EED}"/>
              </a:ext>
            </a:extLst>
          </p:cNvPr>
          <p:cNvSpPr txBox="1"/>
          <p:nvPr/>
        </p:nvSpPr>
        <p:spPr>
          <a:xfrm>
            <a:off x="9077325" y="4616752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JAMES CHONG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B9FD64F-19FD-4D0D-89BA-3B59CB9389E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437" y="4625967"/>
            <a:ext cx="878464" cy="6580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083239F1-7AE2-4256-A832-06B312AD2BA4}"/>
              </a:ext>
            </a:extLst>
          </p:cNvPr>
          <p:cNvSpPr/>
          <p:nvPr/>
        </p:nvSpPr>
        <p:spPr>
          <a:xfrm>
            <a:off x="5669193" y="4616752"/>
            <a:ext cx="6312147" cy="134063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1C1B662-AF33-4E83-885F-A1A5DDF1C17F}"/>
              </a:ext>
            </a:extLst>
          </p:cNvPr>
          <p:cNvCxnSpPr/>
          <p:nvPr/>
        </p:nvCxnSpPr>
        <p:spPr>
          <a:xfrm>
            <a:off x="2199165" y="4537762"/>
            <a:ext cx="9782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F2368CE-5F06-4809-A6C2-6123D06C68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523" y="5511974"/>
            <a:ext cx="975360" cy="73152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5665290-AD3E-4875-9708-BF5BCDADDCD3}"/>
              </a:ext>
            </a:extLst>
          </p:cNvPr>
          <p:cNvCxnSpPr/>
          <p:nvPr/>
        </p:nvCxnSpPr>
        <p:spPr>
          <a:xfrm>
            <a:off x="2423249" y="6331252"/>
            <a:ext cx="9782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755FDB-E1A9-4170-9E44-F43D49C5622C}"/>
              </a:ext>
            </a:extLst>
          </p:cNvPr>
          <p:cNvSpPr/>
          <p:nvPr/>
        </p:nvSpPr>
        <p:spPr>
          <a:xfrm>
            <a:off x="10745286" y="4692833"/>
            <a:ext cx="1453426" cy="3283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MILITARY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DBF51C5-1D0B-4809-ACB9-17C9ADBCE977}"/>
              </a:ext>
            </a:extLst>
          </p:cNvPr>
          <p:cNvSpPr txBox="1"/>
          <p:nvPr/>
        </p:nvSpPr>
        <p:spPr>
          <a:xfrm>
            <a:off x="4241548" y="5666144"/>
            <a:ext cx="154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$1T  </a:t>
            </a:r>
            <a:r>
              <a:rPr lang="en-US" strike="sngStrike" dirty="0"/>
              <a:t>Apple</a:t>
            </a:r>
          </a:p>
          <a:p>
            <a:r>
              <a:rPr lang="en-US" dirty="0"/>
              <a:t>$1T  </a:t>
            </a:r>
            <a:r>
              <a:rPr lang="en-US" strike="sngStrike" dirty="0" err="1"/>
              <a:t>Amanaon</a:t>
            </a:r>
            <a:endParaRPr lang="en-US" strike="sngStrike" dirty="0"/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91C6055B-10CF-45D6-A8F6-89401DE3823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99797" y="5640052"/>
            <a:ext cx="1125912" cy="587585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3DE765B-EB39-4657-B9A6-59346669E87B}"/>
              </a:ext>
            </a:extLst>
          </p:cNvPr>
          <p:cNvSpPr txBox="1"/>
          <p:nvPr/>
        </p:nvSpPr>
        <p:spPr>
          <a:xfrm>
            <a:off x="11181117" y="4571245"/>
            <a:ext cx="10342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Middle Field Road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DB82D5C-60A2-4DCD-B713-A6D60D9EFFF0}"/>
              </a:ext>
            </a:extLst>
          </p:cNvPr>
          <p:cNvSpPr/>
          <p:nvPr/>
        </p:nvSpPr>
        <p:spPr>
          <a:xfrm>
            <a:off x="2461158" y="4637894"/>
            <a:ext cx="9664098" cy="171051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59872B5-1D99-4B45-8DD1-DBC4FA112061}"/>
              </a:ext>
            </a:extLst>
          </p:cNvPr>
          <p:cNvSpPr/>
          <p:nvPr/>
        </p:nvSpPr>
        <p:spPr>
          <a:xfrm>
            <a:off x="2382253" y="1242213"/>
            <a:ext cx="9744033" cy="320278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971DA00-A10B-49A7-ADF8-33B2F8279885}"/>
              </a:ext>
            </a:extLst>
          </p:cNvPr>
          <p:cNvCxnSpPr>
            <a:cxnSpLocks/>
          </p:cNvCxnSpPr>
          <p:nvPr/>
        </p:nvCxnSpPr>
        <p:spPr>
          <a:xfrm>
            <a:off x="2461158" y="4608158"/>
            <a:ext cx="9695168" cy="95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501CE3AD-B35F-48BE-B321-F4A79684AF7B}"/>
              </a:ext>
            </a:extLst>
          </p:cNvPr>
          <p:cNvSpPr txBox="1"/>
          <p:nvPr/>
        </p:nvSpPr>
        <p:spPr>
          <a:xfrm>
            <a:off x="819150" y="23432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78BEB4F-EA5E-4915-8848-7D92EF68F158}"/>
              </a:ext>
            </a:extLst>
          </p:cNvPr>
          <p:cNvSpPr txBox="1"/>
          <p:nvPr/>
        </p:nvSpPr>
        <p:spPr>
          <a:xfrm>
            <a:off x="864621" y="51396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F71ED3F-6432-4E52-A0C2-8E65E726D300}"/>
              </a:ext>
            </a:extLst>
          </p:cNvPr>
          <p:cNvCxnSpPr/>
          <p:nvPr/>
        </p:nvCxnSpPr>
        <p:spPr>
          <a:xfrm flipV="1">
            <a:off x="4121484" y="5640052"/>
            <a:ext cx="554474" cy="70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2EA22ABA-0769-4389-818C-2F13F655237C}"/>
              </a:ext>
            </a:extLst>
          </p:cNvPr>
          <p:cNvSpPr/>
          <p:nvPr/>
        </p:nvSpPr>
        <p:spPr>
          <a:xfrm>
            <a:off x="33864" y="881225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29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A59804-23DC-44C1-BF4F-B4FED4740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89" y="1181100"/>
            <a:ext cx="4516636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958A74-B138-43A8-BDDB-BD5201DB1A8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52B185-A786-4422-A922-FF1F91121440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35CA0D-579C-4457-B398-D2EE3EFC0D51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8A79EF-4CC3-4E46-BA13-83F858D69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81100"/>
            <a:ext cx="3373820" cy="4581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839CF1-FC00-42DF-9839-D9D09118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6577" y="2824252"/>
            <a:ext cx="1238095" cy="14380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1459323-D09B-4CC5-A619-947E7D7533FC}"/>
              </a:ext>
            </a:extLst>
          </p:cNvPr>
          <p:cNvCxnSpPr/>
          <p:nvPr/>
        </p:nvCxnSpPr>
        <p:spPr>
          <a:xfrm flipV="1">
            <a:off x="9896475" y="2552700"/>
            <a:ext cx="1638300" cy="179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7AC47-DBF7-4CC8-A03C-039B99F12EA2}"/>
              </a:ext>
            </a:extLst>
          </p:cNvPr>
          <p:cNvSpPr/>
          <p:nvPr/>
        </p:nvSpPr>
        <p:spPr>
          <a:xfrm>
            <a:off x="10096576" y="2895600"/>
            <a:ext cx="1323899" cy="13667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1E3FF7-8708-42F6-A9D7-6ED546E45376}"/>
              </a:ext>
            </a:extLst>
          </p:cNvPr>
          <p:cNvCxnSpPr/>
          <p:nvPr/>
        </p:nvCxnSpPr>
        <p:spPr>
          <a:xfrm flipV="1">
            <a:off x="10096576" y="2824252"/>
            <a:ext cx="1009574" cy="1681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DC7CC18-B69B-4784-AE49-D0B054140366}"/>
              </a:ext>
            </a:extLst>
          </p:cNvPr>
          <p:cNvSpPr/>
          <p:nvPr/>
        </p:nvSpPr>
        <p:spPr>
          <a:xfrm>
            <a:off x="6860024" y="990876"/>
            <a:ext cx="3371850" cy="46577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05EA6-3918-4282-BFE3-609586CCCDC9}"/>
              </a:ext>
            </a:extLst>
          </p:cNvPr>
          <p:cNvSpPr txBox="1"/>
          <p:nvPr/>
        </p:nvSpPr>
        <p:spPr>
          <a:xfrm>
            <a:off x="5962650" y="8509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0A91BA-3CB9-4D1E-A8CD-F01957D8858F}"/>
              </a:ext>
            </a:extLst>
          </p:cNvPr>
          <p:cNvSpPr txBox="1"/>
          <p:nvPr/>
        </p:nvSpPr>
        <p:spPr>
          <a:xfrm>
            <a:off x="485775" y="6324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E0FF4-7D34-412B-90BC-72419DBE09B5}"/>
              </a:ext>
            </a:extLst>
          </p:cNvPr>
          <p:cNvSpPr txBox="1"/>
          <p:nvPr/>
        </p:nvSpPr>
        <p:spPr>
          <a:xfrm>
            <a:off x="619125" y="104775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C801B82-02D5-481C-95B4-871B0333EFA8}"/>
              </a:ext>
            </a:extLst>
          </p:cNvPr>
          <p:cNvCxnSpPr/>
          <p:nvPr/>
        </p:nvCxnSpPr>
        <p:spPr>
          <a:xfrm>
            <a:off x="9896475" y="3009900"/>
            <a:ext cx="1704975" cy="1252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C70FDBD-024F-44FA-82F4-3DB9E628ACFF}"/>
              </a:ext>
            </a:extLst>
          </p:cNvPr>
          <p:cNvSpPr/>
          <p:nvPr/>
        </p:nvSpPr>
        <p:spPr>
          <a:xfrm>
            <a:off x="10888859" y="1312306"/>
            <a:ext cx="266700" cy="5164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C020A4F-F0B7-43C0-85A8-6C34A0A73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064" y="1295400"/>
            <a:ext cx="922309" cy="51649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F9D7733-59DD-4A74-ABD7-72134EDB85E3}"/>
              </a:ext>
            </a:extLst>
          </p:cNvPr>
          <p:cNvSpPr txBox="1"/>
          <p:nvPr/>
        </p:nvSpPr>
        <p:spPr>
          <a:xfrm rot="15881612">
            <a:off x="10715624" y="138850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4B1DD9-6601-4AD8-A697-F14E6EDF4CE9}"/>
              </a:ext>
            </a:extLst>
          </p:cNvPr>
          <p:cNvSpPr/>
          <p:nvPr/>
        </p:nvSpPr>
        <p:spPr>
          <a:xfrm>
            <a:off x="11266029" y="1457475"/>
            <a:ext cx="925971" cy="5853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A85AD54-7D5B-498E-AB56-3047F581087A}"/>
              </a:ext>
            </a:extLst>
          </p:cNvPr>
          <p:cNvCxnSpPr/>
          <p:nvPr/>
        </p:nvCxnSpPr>
        <p:spPr>
          <a:xfrm flipV="1">
            <a:off x="11668125" y="1220232"/>
            <a:ext cx="476248" cy="503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CF7D5F4-1355-4484-B17B-258EC84F0C1E}"/>
              </a:ext>
            </a:extLst>
          </p:cNvPr>
          <p:cNvCxnSpPr/>
          <p:nvPr/>
        </p:nvCxnSpPr>
        <p:spPr>
          <a:xfrm flipH="1" flipV="1">
            <a:off x="11216432" y="1181100"/>
            <a:ext cx="318343" cy="352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A1F561A-3638-4909-957C-402CC4FB7DC8}"/>
              </a:ext>
            </a:extLst>
          </p:cNvPr>
          <p:cNvSpPr txBox="1"/>
          <p:nvPr/>
        </p:nvSpPr>
        <p:spPr>
          <a:xfrm>
            <a:off x="10582275" y="10477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66A248-D99A-47BE-B311-D3752EFB229A}"/>
              </a:ext>
            </a:extLst>
          </p:cNvPr>
          <p:cNvSpPr/>
          <p:nvPr/>
        </p:nvSpPr>
        <p:spPr>
          <a:xfrm>
            <a:off x="1083986" y="1127069"/>
            <a:ext cx="4830955" cy="537850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7654952-0564-4CD2-9967-6244586BD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6439" y="1477946"/>
            <a:ext cx="703270" cy="22059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FBE000C-0600-4B4C-B66F-348017EF1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42896" y="1913126"/>
            <a:ext cx="730030" cy="85052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FDF53B-1034-4EC4-A8CB-9AD00E9B5284}"/>
              </a:ext>
            </a:extLst>
          </p:cNvPr>
          <p:cNvCxnSpPr/>
          <p:nvPr/>
        </p:nvCxnSpPr>
        <p:spPr>
          <a:xfrm>
            <a:off x="10096576" y="2763646"/>
            <a:ext cx="1952549" cy="2103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1241D81-5578-4880-AF86-27C2FC9963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814" y="2712315"/>
            <a:ext cx="409523" cy="40952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2588BC-F1D8-492F-89DA-ACF66D96ABB5}"/>
              </a:ext>
            </a:extLst>
          </p:cNvPr>
          <p:cNvCxnSpPr>
            <a:stCxn id="38" idx="0"/>
          </p:cNvCxnSpPr>
          <p:nvPr/>
        </p:nvCxnSpPr>
        <p:spPr>
          <a:xfrm>
            <a:off x="10096576" y="2712315"/>
            <a:ext cx="204761" cy="716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5250846-F3F4-4880-9F89-01D9CCB908F6}"/>
              </a:ext>
            </a:extLst>
          </p:cNvPr>
          <p:cNvSpPr/>
          <p:nvPr/>
        </p:nvSpPr>
        <p:spPr>
          <a:xfrm>
            <a:off x="9891814" y="2701177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E2F7F27-B125-4BB6-8CC1-217825854D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173" y="2204954"/>
            <a:ext cx="681037" cy="45319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8236552-229C-470D-8261-FE80C8873E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696" y="2588887"/>
            <a:ext cx="323850" cy="415444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6AFCC53-691E-4580-A474-FE836B66194B}"/>
              </a:ext>
            </a:extLst>
          </p:cNvPr>
          <p:cNvSpPr/>
          <p:nvPr/>
        </p:nvSpPr>
        <p:spPr>
          <a:xfrm>
            <a:off x="9661859" y="2596375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B51281D-9725-49A6-9FE5-C3C91A978189}"/>
              </a:ext>
            </a:extLst>
          </p:cNvPr>
          <p:cNvCxnSpPr/>
          <p:nvPr/>
        </p:nvCxnSpPr>
        <p:spPr>
          <a:xfrm flipV="1">
            <a:off x="9593494" y="2558334"/>
            <a:ext cx="487466" cy="57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B9D714-1242-46BD-9491-C4F98FA66B4B}"/>
              </a:ext>
            </a:extLst>
          </p:cNvPr>
          <p:cNvSpPr/>
          <p:nvPr/>
        </p:nvSpPr>
        <p:spPr>
          <a:xfrm>
            <a:off x="9696531" y="2484840"/>
            <a:ext cx="688421" cy="47785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B888A4B-37D3-4F25-A6A6-D893BEC9D9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90" y="2566391"/>
            <a:ext cx="326593" cy="24462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802B09FF-2482-4D84-97E3-F98B6891E00D}"/>
              </a:ext>
            </a:extLst>
          </p:cNvPr>
          <p:cNvSpPr/>
          <p:nvPr/>
        </p:nvSpPr>
        <p:spPr>
          <a:xfrm>
            <a:off x="9479960" y="2548724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8ADCE66-F37C-4124-8376-CA15D4EA76BD}"/>
              </a:ext>
            </a:extLst>
          </p:cNvPr>
          <p:cNvCxnSpPr>
            <a:stCxn id="52" idx="1"/>
          </p:cNvCxnSpPr>
          <p:nvPr/>
        </p:nvCxnSpPr>
        <p:spPr>
          <a:xfrm flipV="1">
            <a:off x="9479960" y="2497982"/>
            <a:ext cx="510500" cy="255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96F658-6059-4F0D-A623-A0915FD53303}"/>
              </a:ext>
            </a:extLst>
          </p:cNvPr>
          <p:cNvCxnSpPr>
            <a:cxnSpLocks/>
          </p:cNvCxnSpPr>
          <p:nvPr/>
        </p:nvCxnSpPr>
        <p:spPr>
          <a:xfrm flipH="1" flipV="1">
            <a:off x="10310374" y="3097900"/>
            <a:ext cx="671513" cy="548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BD3CE9F-1ECA-4AE3-9F69-B7C37BA95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909" y="5418878"/>
            <a:ext cx="409523" cy="409523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0F4AFB1B-1F68-4B99-9ED0-6F0FA88F2193}"/>
              </a:ext>
            </a:extLst>
          </p:cNvPr>
          <p:cNvSpPr/>
          <p:nvPr/>
        </p:nvSpPr>
        <p:spPr>
          <a:xfrm>
            <a:off x="10304909" y="5407740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E1F5546-02FD-402D-A108-50721C3ADA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475" y="4577063"/>
            <a:ext cx="681037" cy="45319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FF131F2-6D60-4962-BBCA-53813692604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91" y="5295450"/>
            <a:ext cx="323850" cy="41544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2E354E6-09DD-4B7A-869A-8F84C90218FB}"/>
              </a:ext>
            </a:extLst>
          </p:cNvPr>
          <p:cNvSpPr/>
          <p:nvPr/>
        </p:nvSpPr>
        <p:spPr>
          <a:xfrm>
            <a:off x="10019051" y="5361468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4543C8-B80C-4BFB-B527-BBA1A290B2F3}"/>
              </a:ext>
            </a:extLst>
          </p:cNvPr>
          <p:cNvCxnSpPr/>
          <p:nvPr/>
        </p:nvCxnSpPr>
        <p:spPr>
          <a:xfrm flipV="1">
            <a:off x="10006589" y="5264897"/>
            <a:ext cx="487466" cy="57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6A2031FD-936F-4BED-8158-C177DE6CCF35}"/>
              </a:ext>
            </a:extLst>
          </p:cNvPr>
          <p:cNvSpPr/>
          <p:nvPr/>
        </p:nvSpPr>
        <p:spPr>
          <a:xfrm>
            <a:off x="9815106" y="4601429"/>
            <a:ext cx="688421" cy="47785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2775D43-84A1-44BD-9B33-A67FB9831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23" y="4707400"/>
            <a:ext cx="884826" cy="66276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9C09305-1B30-4438-A93F-FFB4C24E85B7}"/>
              </a:ext>
            </a:extLst>
          </p:cNvPr>
          <p:cNvSpPr/>
          <p:nvPr/>
        </p:nvSpPr>
        <p:spPr>
          <a:xfrm>
            <a:off x="9361274" y="5171020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5111E7A-6710-4AB6-8448-ACF1E2B669AB}"/>
              </a:ext>
            </a:extLst>
          </p:cNvPr>
          <p:cNvCxnSpPr>
            <a:stCxn id="65" idx="1"/>
          </p:cNvCxnSpPr>
          <p:nvPr/>
        </p:nvCxnSpPr>
        <p:spPr>
          <a:xfrm flipV="1">
            <a:off x="9361274" y="5120278"/>
            <a:ext cx="510500" cy="2555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416E940-5F1E-4B9B-B7CD-C5F410967C1A}"/>
              </a:ext>
            </a:extLst>
          </p:cNvPr>
          <p:cNvCxnSpPr/>
          <p:nvPr/>
        </p:nvCxnSpPr>
        <p:spPr>
          <a:xfrm>
            <a:off x="9593494" y="4505325"/>
            <a:ext cx="24556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F97AC1D-0C15-45F6-8700-BB2E24537224}"/>
              </a:ext>
            </a:extLst>
          </p:cNvPr>
          <p:cNvCxnSpPr/>
          <p:nvPr/>
        </p:nvCxnSpPr>
        <p:spPr>
          <a:xfrm>
            <a:off x="9646527" y="5095875"/>
            <a:ext cx="24556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876B88F-F448-469A-AECB-C96A6EE8FD53}"/>
              </a:ext>
            </a:extLst>
          </p:cNvPr>
          <p:cNvCxnSpPr/>
          <p:nvPr/>
        </p:nvCxnSpPr>
        <p:spPr>
          <a:xfrm>
            <a:off x="9593494" y="5953125"/>
            <a:ext cx="245563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28C494FF-0741-4FEC-A397-5D1CA46954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07531" y="5113383"/>
            <a:ext cx="996008" cy="823555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43D991C-91B7-409A-903D-2E0DAF840266}"/>
              </a:ext>
            </a:extLst>
          </p:cNvPr>
          <p:cNvCxnSpPr/>
          <p:nvPr/>
        </p:nvCxnSpPr>
        <p:spPr>
          <a:xfrm flipH="1">
            <a:off x="10236993" y="3171824"/>
            <a:ext cx="259393" cy="1799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E267CD80-93A8-4192-88BC-3578CC0D464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359" y="4561950"/>
            <a:ext cx="731520" cy="37947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10FF0CBF-4256-415E-94FC-F27955A6F19A}"/>
              </a:ext>
            </a:extLst>
          </p:cNvPr>
          <p:cNvSpPr/>
          <p:nvPr/>
        </p:nvSpPr>
        <p:spPr>
          <a:xfrm>
            <a:off x="9370050" y="4559620"/>
            <a:ext cx="880272" cy="65985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3FF27D5D-1F51-47E2-B2B1-9C84327F17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2367" y="4559436"/>
            <a:ext cx="679484" cy="56183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46895DF-0972-47B3-906F-4A8EABC81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1" y="5697590"/>
            <a:ext cx="1294616" cy="51649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7F12704-F366-4901-A5EB-7FAFD390ED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9391" y="5964263"/>
            <a:ext cx="681037" cy="45319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58D119C-28EF-4DF8-B983-78795B3D08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797" y="5864890"/>
            <a:ext cx="320980" cy="32098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D5397D9-E693-4ABA-A8B1-029934197E6C}"/>
              </a:ext>
            </a:extLst>
          </p:cNvPr>
          <p:cNvSpPr/>
          <p:nvPr/>
        </p:nvSpPr>
        <p:spPr>
          <a:xfrm>
            <a:off x="9252336" y="5866285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33CADEA-406F-4668-85D2-E586FAA0EC0C}"/>
              </a:ext>
            </a:extLst>
          </p:cNvPr>
          <p:cNvCxnSpPr/>
          <p:nvPr/>
        </p:nvCxnSpPr>
        <p:spPr>
          <a:xfrm flipV="1">
            <a:off x="8906707" y="5817264"/>
            <a:ext cx="345629" cy="507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62FA630-4264-4F25-9EC1-DA0122EE79C1}"/>
              </a:ext>
            </a:extLst>
          </p:cNvPr>
          <p:cNvCxnSpPr/>
          <p:nvPr/>
        </p:nvCxnSpPr>
        <p:spPr>
          <a:xfrm flipV="1">
            <a:off x="9383797" y="6108700"/>
            <a:ext cx="530677" cy="30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DDCA3BB6-8A18-4BFB-84A5-FFD39DAF3838}"/>
              </a:ext>
            </a:extLst>
          </p:cNvPr>
          <p:cNvSpPr/>
          <p:nvPr/>
        </p:nvSpPr>
        <p:spPr>
          <a:xfrm>
            <a:off x="5506750" y="3217031"/>
            <a:ext cx="4861284" cy="68694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5A1A802D-7EC6-4985-9401-BD572B272749}"/>
              </a:ext>
            </a:extLst>
          </p:cNvPr>
          <p:cNvSpPr/>
          <p:nvPr/>
        </p:nvSpPr>
        <p:spPr>
          <a:xfrm rot="1634425">
            <a:off x="3937209" y="4198521"/>
            <a:ext cx="5992952" cy="68694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755929F-7BE9-4F3F-836A-BCEB34872A56}"/>
              </a:ext>
            </a:extLst>
          </p:cNvPr>
          <p:cNvCxnSpPr/>
          <p:nvPr/>
        </p:nvCxnSpPr>
        <p:spPr>
          <a:xfrm flipV="1">
            <a:off x="8124825" y="5953125"/>
            <a:ext cx="714375" cy="371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CD7B1B2A-B0E1-46D6-8F63-FA5A3F79767F}"/>
              </a:ext>
            </a:extLst>
          </p:cNvPr>
          <p:cNvSpPr/>
          <p:nvPr/>
        </p:nvSpPr>
        <p:spPr>
          <a:xfrm>
            <a:off x="9753929" y="6092800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6CADF7F-F34E-491E-8E81-98BC71BA038A}"/>
              </a:ext>
            </a:extLst>
          </p:cNvPr>
          <p:cNvSpPr/>
          <p:nvPr/>
        </p:nvSpPr>
        <p:spPr>
          <a:xfrm>
            <a:off x="8515793" y="5776735"/>
            <a:ext cx="409523" cy="40952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B474DA2E-11E6-41ED-AED7-948A985DD3C3}"/>
              </a:ext>
            </a:extLst>
          </p:cNvPr>
          <p:cNvCxnSpPr/>
          <p:nvPr/>
        </p:nvCxnSpPr>
        <p:spPr>
          <a:xfrm flipH="1" flipV="1">
            <a:off x="9476769" y="6115860"/>
            <a:ext cx="964872" cy="310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607E52C6-D6BC-44F2-BA50-36708C33C19B}"/>
              </a:ext>
            </a:extLst>
          </p:cNvPr>
          <p:cNvSpPr txBox="1"/>
          <p:nvPr/>
        </p:nvSpPr>
        <p:spPr>
          <a:xfrm>
            <a:off x="6382867" y="1336279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2B6D38F-C805-4E55-BC35-E4252F8BB1ED}"/>
              </a:ext>
            </a:extLst>
          </p:cNvPr>
          <p:cNvSpPr txBox="1"/>
          <p:nvPr/>
        </p:nvSpPr>
        <p:spPr>
          <a:xfrm>
            <a:off x="342601" y="485679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E86B42BF-4FA3-4CD8-9D90-DC71662F74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909" y="6467385"/>
            <a:ext cx="385762" cy="38576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952DE9B-0B74-4A1B-AA52-077B1FDAC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88" y="6447641"/>
            <a:ext cx="292068" cy="398551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ED1BAF93-B2B5-4623-910D-10443FE6FD5D}"/>
              </a:ext>
            </a:extLst>
          </p:cNvPr>
          <p:cNvSpPr/>
          <p:nvPr/>
        </p:nvSpPr>
        <p:spPr>
          <a:xfrm>
            <a:off x="-7141" y="3886109"/>
            <a:ext cx="2571943" cy="7524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MARK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6C27AA5-E102-4BFD-B0D6-DB0201FA43A8}"/>
              </a:ext>
            </a:extLst>
          </p:cNvPr>
          <p:cNvCxnSpPr/>
          <p:nvPr/>
        </p:nvCxnSpPr>
        <p:spPr>
          <a:xfrm flipV="1">
            <a:off x="6382867" y="6417462"/>
            <a:ext cx="550818" cy="428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26900A7-3DC1-4CC3-8D4C-36A3801507BB}"/>
              </a:ext>
            </a:extLst>
          </p:cNvPr>
          <p:cNvCxnSpPr/>
          <p:nvPr/>
        </p:nvCxnSpPr>
        <p:spPr>
          <a:xfrm flipH="1" flipV="1">
            <a:off x="6781456" y="6447641"/>
            <a:ext cx="574676" cy="258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F4FE2A5-21B5-40B6-842D-79ABF6793176}"/>
              </a:ext>
            </a:extLst>
          </p:cNvPr>
          <p:cNvSpPr/>
          <p:nvPr/>
        </p:nvSpPr>
        <p:spPr>
          <a:xfrm>
            <a:off x="6866634" y="6392901"/>
            <a:ext cx="292069" cy="47785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88EDD5D-84ED-427D-B6FA-BC4F34BCB6C7}"/>
              </a:ext>
            </a:extLst>
          </p:cNvPr>
          <p:cNvSpPr/>
          <p:nvPr/>
        </p:nvSpPr>
        <p:spPr>
          <a:xfrm>
            <a:off x="6494975" y="6421340"/>
            <a:ext cx="292069" cy="47785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6B205DE-6D97-49BF-B040-655B7F8BD7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16" y="6534252"/>
            <a:ext cx="330626" cy="24765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E6B25C76-4D8F-46CF-8438-00C182666DCC}"/>
              </a:ext>
            </a:extLst>
          </p:cNvPr>
          <p:cNvSpPr/>
          <p:nvPr/>
        </p:nvSpPr>
        <p:spPr>
          <a:xfrm>
            <a:off x="7259842" y="6380149"/>
            <a:ext cx="292069" cy="47785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2CC1156-4C48-430D-9BDE-C40F0B264D6F}"/>
              </a:ext>
            </a:extLst>
          </p:cNvPr>
          <p:cNvSpPr txBox="1"/>
          <p:nvPr/>
        </p:nvSpPr>
        <p:spPr>
          <a:xfrm>
            <a:off x="3812674" y="6530024"/>
            <a:ext cx="274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  <a:r>
              <a:rPr lang="en-US" dirty="0"/>
              <a:t>.FBI:WMD</a:t>
            </a:r>
            <a:r>
              <a:rPr lang="en-US" sz="900" strike="sngStrike" dirty="0"/>
              <a:t>(Hahn</a:t>
            </a:r>
            <a:r>
              <a:rPr lang="en-US"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B524E5-EC5C-490C-A64B-13BCB6B8803F}"/>
              </a:ext>
            </a:extLst>
          </p:cNvPr>
          <p:cNvSpPr/>
          <p:nvPr/>
        </p:nvSpPr>
        <p:spPr>
          <a:xfrm>
            <a:off x="10758525" y="4685120"/>
            <a:ext cx="1473605" cy="3416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CB3B2D-B2B2-4FA6-9C9F-A9FF1944E55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8164" y="6365976"/>
            <a:ext cx="327538" cy="32753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7ADD0C-9749-478C-861B-8B1B052014F9}"/>
              </a:ext>
            </a:extLst>
          </p:cNvPr>
          <p:cNvCxnSpPr/>
          <p:nvPr/>
        </p:nvCxnSpPr>
        <p:spPr>
          <a:xfrm flipV="1">
            <a:off x="11420475" y="6324600"/>
            <a:ext cx="583064" cy="36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4495C62-E79D-449F-95C0-783AD14C16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0098" y="6360313"/>
            <a:ext cx="354906" cy="3689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7DF52BD-449F-4E64-8CA2-4D5339741FD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54816" y="6483493"/>
            <a:ext cx="541176" cy="247651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3563ED2-0A70-44C3-9FAA-10F6414B4E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732" y="4495944"/>
            <a:ext cx="496852" cy="25774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F10CD00-442C-46BC-B1CC-3849507F491C}"/>
              </a:ext>
            </a:extLst>
          </p:cNvPr>
          <p:cNvSpPr/>
          <p:nvPr/>
        </p:nvSpPr>
        <p:spPr>
          <a:xfrm>
            <a:off x="10448732" y="4196976"/>
            <a:ext cx="13003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</a:t>
            </a:r>
            <a:r>
              <a:rPr lang="en-US" dirty="0" err="1"/>
              <a:t>myers</a:t>
            </a:r>
            <a:endParaRPr lang="en-US" dirty="0"/>
          </a:p>
          <a:p>
            <a:r>
              <a:rPr lang="en-US" sz="800" strike="sngStrike" dirty="0"/>
              <a:t> </a:t>
            </a:r>
            <a:r>
              <a:rPr lang="en-US" sz="800" strike="sngStrike" dirty="0" err="1"/>
              <a:t>ceaser</a:t>
            </a:r>
            <a:r>
              <a:rPr lang="en-US" sz="800" strike="sngStrike" dirty="0"/>
              <a:t> pizza drive </a:t>
            </a:r>
            <a:r>
              <a:rPr lang="en-US" sz="800" strike="sngStrike" dirty="0" err="1"/>
              <a:t>thorugh</a:t>
            </a:r>
            <a:endParaRPr lang="en-US" sz="800" strike="sngStrik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7A57844-F5C1-4EBD-99FC-2DDC1CA45ED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734450" y="4465713"/>
            <a:ext cx="193078" cy="2194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15E2B6-1DA1-432F-B0F9-30036A11A9AD}"/>
              </a:ext>
            </a:extLst>
          </p:cNvPr>
          <p:cNvSpPr txBox="1"/>
          <p:nvPr/>
        </p:nvSpPr>
        <p:spPr>
          <a:xfrm>
            <a:off x="10523332" y="4113394"/>
            <a:ext cx="250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SQ.VIRGIN.MARY.</a:t>
            </a:r>
            <a:r>
              <a:rPr lang="en-US" strike="sngStrike" dirty="0"/>
              <a:t>ROMEY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CEE4112-7DD1-41BD-B11C-E1462C3456F7}"/>
              </a:ext>
            </a:extLst>
          </p:cNvPr>
          <p:cNvSpPr/>
          <p:nvPr/>
        </p:nvSpPr>
        <p:spPr>
          <a:xfrm>
            <a:off x="33864" y="881225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02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AD2AF5-C82F-4400-8B98-BDB84C039AB4}"/>
              </a:ext>
            </a:extLst>
          </p:cNvPr>
          <p:cNvSpPr/>
          <p:nvPr/>
        </p:nvSpPr>
        <p:spPr>
          <a:xfrm>
            <a:off x="1545851" y="2472138"/>
            <a:ext cx="1907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SQ.VIRGINA.MARY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860170-DF51-42DB-9E6A-CAA51FD8C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2736" y="887758"/>
            <a:ext cx="1070753" cy="10913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2A4C64-2989-4034-9360-ADE1427C6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472" y="878548"/>
            <a:ext cx="767952" cy="10160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CEB1F5-534F-4340-B3FB-4F1BF77AC5A7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EA7688-61E4-481D-A456-E93F6A5FFE61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48117C-63E7-433C-8A27-E928C6AAE985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8FD704-9EF7-496E-86FF-5CAE50E5A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983" y="2970718"/>
            <a:ext cx="1939304" cy="13529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71F1F9-8A8C-43EF-B8D1-5A0A0FAFFB62}"/>
              </a:ext>
            </a:extLst>
          </p:cNvPr>
          <p:cNvSpPr/>
          <p:nvPr/>
        </p:nvSpPr>
        <p:spPr>
          <a:xfrm>
            <a:off x="5886450" y="57361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https://www.tn.gov/correction/statistics-and-information/death-row-facts/death-row-offenders.html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F4F95A-701E-4867-BD42-9DD87F1823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575" y="1266649"/>
            <a:ext cx="5157356" cy="9532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15D4AE-BAE1-4120-9261-3F61B31143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366" y="3647198"/>
            <a:ext cx="248283" cy="31975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C75F2C-876A-4407-8156-EF54E0C31725}"/>
              </a:ext>
            </a:extLst>
          </p:cNvPr>
          <p:cNvSpPr/>
          <p:nvPr/>
        </p:nvSpPr>
        <p:spPr>
          <a:xfrm>
            <a:off x="4952366" y="3647198"/>
            <a:ext cx="248283" cy="3197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AFD32742-E837-450E-A76C-F768168EF9E2}"/>
              </a:ext>
            </a:extLst>
          </p:cNvPr>
          <p:cNvSpPr/>
          <p:nvPr/>
        </p:nvSpPr>
        <p:spPr>
          <a:xfrm>
            <a:off x="3742379" y="1242817"/>
            <a:ext cx="1939304" cy="179426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F91D1B-C2D8-43C6-AA36-CBE0CB494BB2}"/>
              </a:ext>
            </a:extLst>
          </p:cNvPr>
          <p:cNvSpPr txBox="1"/>
          <p:nvPr/>
        </p:nvSpPr>
        <p:spPr>
          <a:xfrm>
            <a:off x="4005507" y="2139949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nonPolcieMPA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4C70C93-79BC-4E17-99FC-66E67842D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7590" y="2294306"/>
            <a:ext cx="447619" cy="6380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C44745-475B-4936-B463-72864B492883}"/>
              </a:ext>
            </a:extLst>
          </p:cNvPr>
          <p:cNvSpPr txBox="1"/>
          <p:nvPr/>
        </p:nvSpPr>
        <p:spPr>
          <a:xfrm>
            <a:off x="10900931" y="1783237"/>
            <a:ext cx="84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Picture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A5C6A2-5E77-4D8D-849D-16B88E1EC2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77590" y="3016363"/>
            <a:ext cx="495034" cy="5269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7CF3CE-69A2-4E17-876B-01ACD2B8C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90" y="3610635"/>
            <a:ext cx="526971" cy="52697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D2AEF95-51AA-4473-B5CB-22625AA273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3456" y="4143441"/>
            <a:ext cx="495238" cy="5523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70BAC94-D0D5-4FC8-87E0-0E67AF7EBA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77589" y="4734006"/>
            <a:ext cx="447619" cy="72229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882CBD-76EC-44FB-8B5C-915A6D1B6306}"/>
              </a:ext>
            </a:extLst>
          </p:cNvPr>
          <p:cNvSpPr txBox="1"/>
          <p:nvPr/>
        </p:nvSpPr>
        <p:spPr>
          <a:xfrm>
            <a:off x="6448425" y="5200650"/>
            <a:ext cx="5870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Zetsche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9F9F4-8E5C-4A42-8813-15540C69CEF6}"/>
              </a:ext>
            </a:extLst>
          </p:cNvPr>
          <p:cNvSpPr txBox="1"/>
          <p:nvPr/>
        </p:nvSpPr>
        <p:spPr>
          <a:xfrm>
            <a:off x="7035445" y="5189401"/>
            <a:ext cx="5245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Dieter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4DA4F7-BBCF-4F4B-B69C-2AAEA7A9DE67}"/>
              </a:ext>
            </a:extLst>
          </p:cNvPr>
          <p:cNvSpPr txBox="1"/>
          <p:nvPr/>
        </p:nvSpPr>
        <p:spPr>
          <a:xfrm>
            <a:off x="7559948" y="5197096"/>
            <a:ext cx="5020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White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8D13E8-2602-44C9-823B-508CDB1813A7}"/>
              </a:ext>
            </a:extLst>
          </p:cNvPr>
          <p:cNvSpPr txBox="1"/>
          <p:nvPr/>
        </p:nvSpPr>
        <p:spPr>
          <a:xfrm>
            <a:off x="7984121" y="5141933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March 20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FB3F8A-24FC-4191-B1FC-C832856A037D}"/>
              </a:ext>
            </a:extLst>
          </p:cNvPr>
          <p:cNvSpPr txBox="1"/>
          <p:nvPr/>
        </p:nvSpPr>
        <p:spPr>
          <a:xfrm>
            <a:off x="8665718" y="515732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CC82C-8ACB-4CA2-8B01-117103502179}"/>
              </a:ext>
            </a:extLst>
          </p:cNvPr>
          <p:cNvSpPr txBox="1"/>
          <p:nvPr/>
        </p:nvSpPr>
        <p:spPr>
          <a:xfrm>
            <a:off x="8962594" y="5157321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12/15/2015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D0EEBF-265E-4119-A233-CD8B84292916}"/>
              </a:ext>
            </a:extLst>
          </p:cNvPr>
          <p:cNvSpPr txBox="1"/>
          <p:nvPr/>
        </p:nvSpPr>
        <p:spPr>
          <a:xfrm>
            <a:off x="9652546" y="5147081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TBD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95C7DF-C3FF-4C34-888C-033223DF968B}"/>
              </a:ext>
            </a:extLst>
          </p:cNvPr>
          <p:cNvSpPr txBox="1"/>
          <p:nvPr/>
        </p:nvSpPr>
        <p:spPr>
          <a:xfrm>
            <a:off x="10050572" y="5095152"/>
            <a:ext cx="503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Murder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CD68F-88EC-4697-99C9-FC6CFBA612DF}"/>
              </a:ext>
            </a:extLst>
          </p:cNvPr>
          <p:cNvSpPr txBox="1"/>
          <p:nvPr/>
        </p:nvSpPr>
        <p:spPr>
          <a:xfrm>
            <a:off x="1322727" y="2232205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1996/7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BDBEB57-EC56-4214-A87B-9178302CCE19}"/>
              </a:ext>
            </a:extLst>
          </p:cNvPr>
          <p:cNvSpPr/>
          <p:nvPr/>
        </p:nvSpPr>
        <p:spPr>
          <a:xfrm>
            <a:off x="1828188" y="2232206"/>
            <a:ext cx="1519968" cy="24622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SQ.AIRFIED.!MAINSTREET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FC15FA-9FC1-4022-8E0C-46651C9E3255}"/>
              </a:ext>
            </a:extLst>
          </p:cNvPr>
          <p:cNvSpPr txBox="1"/>
          <p:nvPr/>
        </p:nvSpPr>
        <p:spPr>
          <a:xfrm>
            <a:off x="1309903" y="2015189"/>
            <a:ext cx="5757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2013/14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384739-EBB9-42ED-B379-FFFE9C3428E3}"/>
              </a:ext>
            </a:extLst>
          </p:cNvPr>
          <p:cNvSpPr/>
          <p:nvPr/>
        </p:nvSpPr>
        <p:spPr>
          <a:xfrm>
            <a:off x="1828188" y="1949654"/>
            <a:ext cx="1565505" cy="2462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SQ.ATOMCLOCK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6699C6-94AB-42BA-B6CF-440C1406D70D}"/>
              </a:ext>
            </a:extLst>
          </p:cNvPr>
          <p:cNvCxnSpPr/>
          <p:nvPr/>
        </p:nvCxnSpPr>
        <p:spPr>
          <a:xfrm flipH="1">
            <a:off x="10993456" y="2139949"/>
            <a:ext cx="588944" cy="35274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4AD52C2-C13C-4F23-8A1B-7236D47E87EE}"/>
              </a:ext>
            </a:extLst>
          </p:cNvPr>
          <p:cNvSpPr/>
          <p:nvPr/>
        </p:nvSpPr>
        <p:spPr>
          <a:xfrm>
            <a:off x="10900931" y="2186655"/>
            <a:ext cx="622343" cy="328478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17C94B-1171-453B-907D-43EDC9801045}"/>
              </a:ext>
            </a:extLst>
          </p:cNvPr>
          <p:cNvCxnSpPr/>
          <p:nvPr/>
        </p:nvCxnSpPr>
        <p:spPr>
          <a:xfrm flipV="1">
            <a:off x="11155084" y="4695822"/>
            <a:ext cx="143432" cy="628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C11800B-81E4-4C4E-9FD3-D02F05A95153}"/>
              </a:ext>
            </a:extLst>
          </p:cNvPr>
          <p:cNvCxnSpPr/>
          <p:nvPr/>
        </p:nvCxnSpPr>
        <p:spPr>
          <a:xfrm flipV="1">
            <a:off x="11165281" y="4086121"/>
            <a:ext cx="143432" cy="628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7C9BC7-611F-40EA-A607-B0A540DA2C11}"/>
              </a:ext>
            </a:extLst>
          </p:cNvPr>
          <p:cNvCxnSpPr/>
          <p:nvPr/>
        </p:nvCxnSpPr>
        <p:spPr>
          <a:xfrm flipV="1">
            <a:off x="11183555" y="3515037"/>
            <a:ext cx="143432" cy="628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3658C4-461F-4C00-AEFD-1F1CF2D1AA12}"/>
              </a:ext>
            </a:extLst>
          </p:cNvPr>
          <p:cNvCxnSpPr/>
          <p:nvPr/>
        </p:nvCxnSpPr>
        <p:spPr>
          <a:xfrm flipV="1">
            <a:off x="11155084" y="2867152"/>
            <a:ext cx="143432" cy="628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D267C7F-BB75-4ECD-ADCC-8D2FEEB7CFBB}"/>
              </a:ext>
            </a:extLst>
          </p:cNvPr>
          <p:cNvCxnSpPr/>
          <p:nvPr/>
        </p:nvCxnSpPr>
        <p:spPr>
          <a:xfrm flipV="1">
            <a:off x="11135142" y="2249170"/>
            <a:ext cx="143432" cy="6285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B63789A-5D5C-45E0-88AB-3357E2797286}"/>
              </a:ext>
            </a:extLst>
          </p:cNvPr>
          <p:cNvSpPr txBox="1"/>
          <p:nvPr/>
        </p:nvSpPr>
        <p:spPr>
          <a:xfrm>
            <a:off x="5895877" y="5246811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55DACC-33C2-4283-A7DB-17AF7BF1D883}"/>
              </a:ext>
            </a:extLst>
          </p:cNvPr>
          <p:cNvSpPr txBox="1"/>
          <p:nvPr/>
        </p:nvSpPr>
        <p:spPr>
          <a:xfrm>
            <a:off x="5761705" y="2262169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67CCB7C-6802-455F-A34B-067E02B6051E}"/>
              </a:ext>
            </a:extLst>
          </p:cNvPr>
          <p:cNvSpPr txBox="1"/>
          <p:nvPr/>
        </p:nvSpPr>
        <p:spPr>
          <a:xfrm>
            <a:off x="5743575" y="2519912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AAC9D6-0C04-4F1B-9D9B-4D2BA29C77EB}"/>
              </a:ext>
            </a:extLst>
          </p:cNvPr>
          <p:cNvSpPr txBox="1"/>
          <p:nvPr/>
        </p:nvSpPr>
        <p:spPr>
          <a:xfrm>
            <a:off x="5752244" y="285128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790C5F-9FAA-471E-AFD8-256357BCD79E}"/>
              </a:ext>
            </a:extLst>
          </p:cNvPr>
          <p:cNvSpPr txBox="1"/>
          <p:nvPr/>
        </p:nvSpPr>
        <p:spPr>
          <a:xfrm>
            <a:off x="5807158" y="324340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FD80A2C-3361-4A37-BDD8-59B1F404A2ED}"/>
              </a:ext>
            </a:extLst>
          </p:cNvPr>
          <p:cNvSpPr txBox="1"/>
          <p:nvPr/>
        </p:nvSpPr>
        <p:spPr>
          <a:xfrm>
            <a:off x="5807158" y="3508564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463FA9-5EEC-4468-AD12-F34C3440AE17}"/>
              </a:ext>
            </a:extLst>
          </p:cNvPr>
          <p:cNvSpPr txBox="1"/>
          <p:nvPr/>
        </p:nvSpPr>
        <p:spPr>
          <a:xfrm>
            <a:off x="5761705" y="384220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EE90212-21DD-4670-BEB3-DCBDAD455301}"/>
              </a:ext>
            </a:extLst>
          </p:cNvPr>
          <p:cNvSpPr txBox="1"/>
          <p:nvPr/>
        </p:nvSpPr>
        <p:spPr>
          <a:xfrm>
            <a:off x="5771576" y="4204187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4A725A-2B58-4415-9C4E-7F33A2C04BF1}"/>
              </a:ext>
            </a:extLst>
          </p:cNvPr>
          <p:cNvSpPr txBox="1"/>
          <p:nvPr/>
        </p:nvSpPr>
        <p:spPr>
          <a:xfrm>
            <a:off x="5827336" y="4766209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!1D8723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958A615-011B-45C9-AB6B-FB0687DD99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11" y="3876778"/>
            <a:ext cx="254634" cy="25350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F06E049-BED5-4878-9CCA-F42BAD2F4FC2}"/>
              </a:ext>
            </a:extLst>
          </p:cNvPr>
          <p:cNvSpPr/>
          <p:nvPr/>
        </p:nvSpPr>
        <p:spPr>
          <a:xfrm>
            <a:off x="5128528" y="3843650"/>
            <a:ext cx="248283" cy="3197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E4050E-A1F5-4424-AC55-FC9BF44F6AD0}"/>
              </a:ext>
            </a:extLst>
          </p:cNvPr>
          <p:cNvCxnSpPr/>
          <p:nvPr/>
        </p:nvCxnSpPr>
        <p:spPr>
          <a:xfrm flipV="1">
            <a:off x="4781550" y="3429000"/>
            <a:ext cx="76200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028E45D-7B06-4335-AF77-78E7C3D965FB}"/>
              </a:ext>
            </a:extLst>
          </p:cNvPr>
          <p:cNvCxnSpPr/>
          <p:nvPr/>
        </p:nvCxnSpPr>
        <p:spPr>
          <a:xfrm flipV="1">
            <a:off x="4999704" y="3619889"/>
            <a:ext cx="76200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E9E1AFC0-7BD2-4AA8-80C3-3EEF0C791F3A}"/>
              </a:ext>
            </a:extLst>
          </p:cNvPr>
          <p:cNvSpPr txBox="1"/>
          <p:nvPr/>
        </p:nvSpPr>
        <p:spPr>
          <a:xfrm>
            <a:off x="3704595" y="3115437"/>
            <a:ext cx="20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PENTGON.PX.STORE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905656-3C13-4811-A854-1A2A9D339314}"/>
              </a:ext>
            </a:extLst>
          </p:cNvPr>
          <p:cNvSpPr/>
          <p:nvPr/>
        </p:nvSpPr>
        <p:spPr>
          <a:xfrm>
            <a:off x="3918640" y="3543335"/>
            <a:ext cx="1614831" cy="69469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29E43AE9-7B6E-428F-A850-1C97D15BA7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22164" y="4686091"/>
            <a:ext cx="2153228" cy="140412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A84ED68-280D-4D26-AA23-3E343E22C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40" y="5582994"/>
            <a:ext cx="293610" cy="29361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29A3B7E-E7B4-49C6-8C65-4BEA90195A9C}"/>
              </a:ext>
            </a:extLst>
          </p:cNvPr>
          <p:cNvCxnSpPr/>
          <p:nvPr/>
        </p:nvCxnSpPr>
        <p:spPr>
          <a:xfrm flipV="1">
            <a:off x="2399820" y="5516578"/>
            <a:ext cx="857677" cy="440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B71F7B82-178E-4C78-8EFD-79A9FCE0929F}"/>
              </a:ext>
            </a:extLst>
          </p:cNvPr>
          <p:cNvSpPr txBox="1"/>
          <p:nvPr/>
        </p:nvSpPr>
        <p:spPr>
          <a:xfrm>
            <a:off x="4420846" y="2856669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1Hr/$180/h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FB0184D-98F0-48B8-BBC5-2C0805DC7A54}"/>
              </a:ext>
            </a:extLst>
          </p:cNvPr>
          <p:cNvSpPr/>
          <p:nvPr/>
        </p:nvSpPr>
        <p:spPr>
          <a:xfrm>
            <a:off x="33864" y="881225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A615DC9-C057-455B-B11B-C97A8D60F770}"/>
              </a:ext>
            </a:extLst>
          </p:cNvPr>
          <p:cNvSpPr/>
          <p:nvPr/>
        </p:nvSpPr>
        <p:spPr>
          <a:xfrm>
            <a:off x="11032080" y="2246711"/>
            <a:ext cx="1361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gay man kills </a:t>
            </a:r>
            <a:r>
              <a:rPr lang="en-US" sz="800" dirty="0" err="1"/>
              <a:t>tehcnoloyg</a:t>
            </a:r>
            <a:r>
              <a:rPr lang="en-US" sz="800" dirty="0"/>
              <a:t> </a:t>
            </a:r>
            <a:r>
              <a:rPr lang="en-US" sz="800" dirty="0" err="1"/>
              <a:t>perosnfor</a:t>
            </a:r>
            <a:r>
              <a:rPr lang="en-US" sz="800" dirty="0"/>
              <a:t> </a:t>
            </a:r>
            <a:r>
              <a:rPr lang="en-US" sz="800" dirty="0" err="1"/>
              <a:t>carrer</a:t>
            </a:r>
            <a:r>
              <a:rPr lang="en-US" sz="800" dirty="0"/>
              <a:t> </a:t>
            </a:r>
            <a:r>
              <a:rPr lang="en-US" sz="800" dirty="0" err="1"/>
              <a:t>advangemnt</a:t>
            </a:r>
            <a:r>
              <a:rPr lang="en-US" sz="800" dirty="0"/>
              <a:t> and </a:t>
            </a:r>
            <a:r>
              <a:rPr lang="en-US" sz="800" dirty="0" err="1"/>
              <a:t>ajuments</a:t>
            </a:r>
            <a:endParaRPr lang="en-US" sz="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76F1EFA-EED1-4117-8192-D194309AE9B6}"/>
              </a:ext>
            </a:extLst>
          </p:cNvPr>
          <p:cNvSpPr/>
          <p:nvPr/>
        </p:nvSpPr>
        <p:spPr>
          <a:xfrm>
            <a:off x="11003458" y="2305983"/>
            <a:ext cx="1269649" cy="38177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9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Box 146">
            <a:extLst>
              <a:ext uri="{FF2B5EF4-FFF2-40B4-BE49-F238E27FC236}">
                <a16:creationId xmlns:a16="http://schemas.microsoft.com/office/drawing/2014/main" id="{0EDD4D75-378B-4F0C-BFCA-7715634EF707}"/>
              </a:ext>
            </a:extLst>
          </p:cNvPr>
          <p:cNvSpPr txBox="1"/>
          <p:nvPr/>
        </p:nvSpPr>
        <p:spPr>
          <a:xfrm>
            <a:off x="2300669" y="2527942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Angela/o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9073F-5785-4237-A70B-DD4201C6D97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CAC27E-B216-4909-B5BC-3F837B96C039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DDDEA-96AE-4187-9B37-D884DBD5FDC6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436BAA-97C9-45B3-A90D-03A3786DC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17" y="5472571"/>
            <a:ext cx="549263" cy="5492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9F3D509-DF53-4F8A-861D-4C101419A731}"/>
              </a:ext>
            </a:extLst>
          </p:cNvPr>
          <p:cNvCxnSpPr/>
          <p:nvPr/>
        </p:nvCxnSpPr>
        <p:spPr>
          <a:xfrm flipV="1">
            <a:off x="1447800" y="1181100"/>
            <a:ext cx="1409700" cy="163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7E34CA-0E7C-4D48-A68C-C682BDE42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23" y="6172338"/>
            <a:ext cx="890587" cy="585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0242A7-837D-4B12-93FC-B307B2E9C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839" y="6153076"/>
            <a:ext cx="871368" cy="5851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9A2920-1AF2-4C7C-B015-64F8A79B5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93" y="1976037"/>
            <a:ext cx="714867" cy="5851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B18F77-4B48-4216-9D41-7EE3A521AA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263" y="2002077"/>
            <a:ext cx="714866" cy="65178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6E0B22-D5AF-43CB-8E30-40678C9E48D9}"/>
              </a:ext>
            </a:extLst>
          </p:cNvPr>
          <p:cNvCxnSpPr/>
          <p:nvPr/>
        </p:nvCxnSpPr>
        <p:spPr>
          <a:xfrm>
            <a:off x="1657350" y="3444081"/>
            <a:ext cx="9439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2A2E13D-4520-4669-A9E1-4DEB79183EB6}"/>
              </a:ext>
            </a:extLst>
          </p:cNvPr>
          <p:cNvCxnSpPr>
            <a:cxnSpLocks/>
          </p:cNvCxnSpPr>
          <p:nvPr/>
        </p:nvCxnSpPr>
        <p:spPr>
          <a:xfrm flipV="1">
            <a:off x="3966543" y="4152129"/>
            <a:ext cx="7025307" cy="1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F28C22E-057A-432D-83CE-2E81313C24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1" y="847999"/>
            <a:ext cx="594440" cy="3955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2D1ABF-36C7-4999-9AE4-29227B036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76" y="4496339"/>
            <a:ext cx="710404" cy="71040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4448703-40C9-48B1-9021-670519A9D9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98" y="4524221"/>
            <a:ext cx="651788" cy="65178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12338A-F9B2-4A60-B3FF-46CDA83FFC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804" y="4528805"/>
            <a:ext cx="579164" cy="71040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AAA5A37-D39B-4E8E-8DBE-5068498D1B16}"/>
              </a:ext>
            </a:extLst>
          </p:cNvPr>
          <p:cNvCxnSpPr/>
          <p:nvPr/>
        </p:nvCxnSpPr>
        <p:spPr>
          <a:xfrm>
            <a:off x="4467225" y="4496339"/>
            <a:ext cx="3200400" cy="86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DD4A51A-9458-4425-914E-DEE3217D0285}"/>
              </a:ext>
            </a:extLst>
          </p:cNvPr>
          <p:cNvSpPr/>
          <p:nvPr/>
        </p:nvSpPr>
        <p:spPr>
          <a:xfrm>
            <a:off x="4202385" y="4507583"/>
            <a:ext cx="2916188" cy="7468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5EE5EF-B02A-4FAA-AC56-4F21B53F5F69}"/>
              </a:ext>
            </a:extLst>
          </p:cNvPr>
          <p:cNvSpPr txBox="1"/>
          <p:nvPr/>
        </p:nvSpPr>
        <p:spPr>
          <a:xfrm>
            <a:off x="8181975" y="4524221"/>
            <a:ext cx="537589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trike="sngStrike" dirty="0" err="1"/>
              <a:t>Micheal</a:t>
            </a:r>
            <a:endParaRPr lang="en-US" strike="sngStrike" dirty="0"/>
          </a:p>
          <a:p>
            <a:r>
              <a:rPr lang="en-US" dirty="0" err="1"/>
              <a:t>SQ.Kevin</a:t>
            </a:r>
            <a:r>
              <a:rPr lang="en-US" dirty="0"/>
              <a:t>   </a:t>
            </a:r>
            <a:r>
              <a:rPr lang="en-US" strike="sngStrike" dirty="0" err="1"/>
              <a:t>Kischheim</a:t>
            </a:r>
            <a:r>
              <a:rPr lang="en-US" strike="sngStrike" dirty="0"/>
              <a:t>(</a:t>
            </a:r>
            <a:r>
              <a:rPr lang="en-US" strike="sngStrike" dirty="0" err="1"/>
              <a:t>tnal</a:t>
            </a:r>
            <a:r>
              <a:rPr lang="en-US" strike="sngStrike" dirty="0"/>
              <a:t>) </a:t>
            </a:r>
            <a:r>
              <a:rPr lang="en-US" dirty="0" err="1"/>
              <a:t>Cherrytown</a:t>
            </a:r>
            <a:r>
              <a:rPr lang="en-US" dirty="0"/>
              <a:t>  G.VIRIGN.MARY</a:t>
            </a:r>
          </a:p>
          <a:p>
            <a:r>
              <a:rPr lang="en-US" dirty="0" err="1"/>
              <a:t>SQ.Stefan</a:t>
            </a:r>
            <a:endParaRPr lang="en-US" dirty="0"/>
          </a:p>
          <a:p>
            <a:r>
              <a:rPr lang="en-US" dirty="0" err="1"/>
              <a:t>SQ.Leroy</a:t>
            </a:r>
            <a:endParaRPr lang="en-US" dirty="0"/>
          </a:p>
          <a:p>
            <a:r>
              <a:rPr lang="en-US" dirty="0" err="1"/>
              <a:t>SQ.Eric</a:t>
            </a:r>
            <a:r>
              <a:rPr lang="en-US" dirty="0"/>
              <a:t> </a:t>
            </a:r>
            <a:r>
              <a:rPr lang="en-US" dirty="0" err="1"/>
              <a:t>Schmit.Alpha</a:t>
            </a:r>
            <a:r>
              <a:rPr lang="en-US" dirty="0"/>
              <a:t> Romeo</a:t>
            </a:r>
          </a:p>
          <a:p>
            <a:r>
              <a:rPr lang="en-US" dirty="0" err="1"/>
              <a:t>SQ.</a:t>
            </a:r>
            <a:r>
              <a:rPr lang="en-US" sz="800" strike="sngStrike" dirty="0" err="1"/>
              <a:t>Im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ngrid.elke.angela.SAP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796C22C-6936-4324-8E9E-DD94668C9F8F}"/>
              </a:ext>
            </a:extLst>
          </p:cNvPr>
          <p:cNvSpPr/>
          <p:nvPr/>
        </p:nvSpPr>
        <p:spPr>
          <a:xfrm>
            <a:off x="9810750" y="4610100"/>
            <a:ext cx="2571750" cy="25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 Village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B0DE5A-C8AE-4D7A-9264-07A3A101A44D}"/>
              </a:ext>
            </a:extLst>
          </p:cNvPr>
          <p:cNvSpPr/>
          <p:nvPr/>
        </p:nvSpPr>
        <p:spPr>
          <a:xfrm>
            <a:off x="11096625" y="1652806"/>
            <a:ext cx="1095375" cy="5501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0B443E-6AD8-4D72-9E35-A0AFDE2C8EDE}"/>
              </a:ext>
            </a:extLst>
          </p:cNvPr>
          <p:cNvSpPr/>
          <p:nvPr/>
        </p:nvSpPr>
        <p:spPr>
          <a:xfrm>
            <a:off x="10325100" y="2290906"/>
            <a:ext cx="1904915" cy="5501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DBF2DA-505E-40DE-B06C-187AD5B51D52}"/>
              </a:ext>
            </a:extLst>
          </p:cNvPr>
          <p:cNvSpPr txBox="1"/>
          <p:nvPr/>
        </p:nvSpPr>
        <p:spPr>
          <a:xfrm>
            <a:off x="10330520" y="2095264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Paulsson</a:t>
            </a:r>
            <a:endParaRPr lang="en-US" sz="800" strike="sngStrik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265C464-BAB8-4714-9665-20A544AB1C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06506" y="1829439"/>
            <a:ext cx="176835" cy="32300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D817688-F21B-4367-AAA9-458B0F9BD051}"/>
              </a:ext>
            </a:extLst>
          </p:cNvPr>
          <p:cNvSpPr txBox="1"/>
          <p:nvPr/>
        </p:nvSpPr>
        <p:spPr>
          <a:xfrm>
            <a:off x="6330216" y="3920829"/>
            <a:ext cx="574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2019 OFFSITE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dirty="0"/>
              <a:t>horse NAME HCENE(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sz="800" strike="sngStrike" dirty="0" err="1"/>
              <a:t>zukerber</a:t>
            </a:r>
            <a:r>
              <a:rPr lang="en-US" sz="800" strike="sngStrike" dirty="0"/>
              <a:t> white </a:t>
            </a:r>
            <a:r>
              <a:rPr lang="en-US" sz="800" strike="sngStrike" dirty="0" err="1"/>
              <a:t>opullover</a:t>
            </a:r>
            <a:endParaRPr lang="en-US" sz="800" strike="sngStrike" dirty="0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3A5935D0-CF11-4DBF-818F-413B85453A82}"/>
              </a:ext>
            </a:extLst>
          </p:cNvPr>
          <p:cNvSpPr/>
          <p:nvPr/>
        </p:nvSpPr>
        <p:spPr>
          <a:xfrm>
            <a:off x="6250785" y="5362575"/>
            <a:ext cx="892581" cy="65069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8B5B40F-2701-4ABC-AF95-66346411E3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5826115"/>
            <a:ext cx="324588" cy="3981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D3FED04-022E-4CB8-A458-AA2DA5ABD6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30014" y="5845214"/>
            <a:ext cx="357424" cy="38048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9C94D6-C8C8-4ECB-98A7-0ADBCD347325}"/>
              </a:ext>
            </a:extLst>
          </p:cNvPr>
          <p:cNvCxnSpPr/>
          <p:nvPr/>
        </p:nvCxnSpPr>
        <p:spPr>
          <a:xfrm>
            <a:off x="7143366" y="6108700"/>
            <a:ext cx="524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2C4B9E6-AE5A-4468-BDC8-ECD3F25AEC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68" y="6070081"/>
            <a:ext cx="616696" cy="30834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235B7F5-E333-4911-BA41-FFEC6CBC9FFB}"/>
              </a:ext>
            </a:extLst>
          </p:cNvPr>
          <p:cNvSpPr/>
          <p:nvPr/>
        </p:nvSpPr>
        <p:spPr>
          <a:xfrm>
            <a:off x="7048499" y="5826115"/>
            <a:ext cx="979135" cy="40988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BE69B3-155E-4A04-B000-29562B5760C4}"/>
              </a:ext>
            </a:extLst>
          </p:cNvPr>
          <p:cNvSpPr txBox="1"/>
          <p:nvPr/>
        </p:nvSpPr>
        <p:spPr>
          <a:xfrm>
            <a:off x="8488715" y="5828604"/>
            <a:ext cx="79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NSA</a:t>
            </a:r>
            <a:r>
              <a:rPr lang="en-US" sz="900" strike="sngStrike" dirty="0"/>
              <a:t>(eta)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E8B801-8731-4DB4-9F6B-F2939438ACDC}"/>
              </a:ext>
            </a:extLst>
          </p:cNvPr>
          <p:cNvSpPr txBox="1"/>
          <p:nvPr/>
        </p:nvSpPr>
        <p:spPr>
          <a:xfrm>
            <a:off x="9072735" y="581706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notar</a:t>
            </a:r>
            <a:r>
              <a:rPr lang="en-US" sz="800" strike="sngStrike" dirty="0"/>
              <a:t>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256B11-A1A3-4167-B9E9-55130652F430}"/>
              </a:ext>
            </a:extLst>
          </p:cNvPr>
          <p:cNvCxnSpPr/>
          <p:nvPr/>
        </p:nvCxnSpPr>
        <p:spPr>
          <a:xfrm>
            <a:off x="8610600" y="4735137"/>
            <a:ext cx="381000" cy="108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1DF92FB-0659-4173-8F98-83FD3AA9DA3A}"/>
              </a:ext>
            </a:extLst>
          </p:cNvPr>
          <p:cNvSpPr txBox="1"/>
          <p:nvPr/>
        </p:nvSpPr>
        <p:spPr>
          <a:xfrm>
            <a:off x="8188913" y="6121619"/>
            <a:ext cx="3853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SQ.HOMICDE:2Y</a:t>
            </a:r>
          </a:p>
          <a:p>
            <a:r>
              <a:rPr lang="en-US" dirty="0" err="1"/>
              <a:t>SQ.INT.ARIFIEL.</a:t>
            </a:r>
            <a:r>
              <a:rPr lang="en-US" sz="800" strike="sngStrike" dirty="0" err="1"/>
              <a:t>sasha</a:t>
            </a:r>
            <a:r>
              <a:rPr lang="en-US" dirty="0" err="1"/>
              <a:t>.WAR</a:t>
            </a:r>
            <a:r>
              <a:rPr lang="en-US" dirty="0"/>
              <a:t> IN YUGOSLAVIA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A6034BC-5B7B-4CB3-B961-81EE18C24455}"/>
              </a:ext>
            </a:extLst>
          </p:cNvPr>
          <p:cNvCxnSpPr/>
          <p:nvPr/>
        </p:nvCxnSpPr>
        <p:spPr>
          <a:xfrm flipV="1">
            <a:off x="8610600" y="4860175"/>
            <a:ext cx="381000" cy="82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4D865D9-39BA-4ED5-9772-E73EBB5A83E4}"/>
              </a:ext>
            </a:extLst>
          </p:cNvPr>
          <p:cNvCxnSpPr/>
          <p:nvPr/>
        </p:nvCxnSpPr>
        <p:spPr>
          <a:xfrm>
            <a:off x="10763250" y="5004673"/>
            <a:ext cx="8810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ECEAC29-E5E2-41AB-8EC3-27D2BE55BFEB}"/>
              </a:ext>
            </a:extLst>
          </p:cNvPr>
          <p:cNvSpPr txBox="1"/>
          <p:nvPr/>
        </p:nvSpPr>
        <p:spPr>
          <a:xfrm>
            <a:off x="9811728" y="4333645"/>
            <a:ext cx="13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HEIDELBERG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B3E1E41-4542-414E-AC6E-388D696C9D68}"/>
              </a:ext>
            </a:extLst>
          </p:cNvPr>
          <p:cNvSpPr txBox="1"/>
          <p:nvPr/>
        </p:nvSpPr>
        <p:spPr>
          <a:xfrm>
            <a:off x="8105344" y="4068706"/>
            <a:ext cx="268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SQ.INT.AFIE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tenis</a:t>
            </a:r>
            <a:r>
              <a:rPr lang="en-US" sz="800" strike="sngStrike" dirty="0"/>
              <a:t> yang; $4B 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).</a:t>
            </a:r>
            <a:r>
              <a:rPr lang="en-US" dirty="0"/>
              <a:t>CPVA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8F777F-8CB3-4711-B2E5-74779226A4F7}"/>
              </a:ext>
            </a:extLst>
          </p:cNvPr>
          <p:cNvSpPr txBox="1"/>
          <p:nvPr/>
        </p:nvSpPr>
        <p:spPr>
          <a:xfrm>
            <a:off x="7323366" y="4023146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AB54842-291C-4481-A513-F7F6BA52AB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76" y="3447146"/>
            <a:ext cx="419716" cy="41971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CCAB95D-5FA6-4923-864E-8F3116632806}"/>
              </a:ext>
            </a:extLst>
          </p:cNvPr>
          <p:cNvSpPr/>
          <p:nvPr/>
        </p:nvSpPr>
        <p:spPr>
          <a:xfrm>
            <a:off x="7990116" y="3491928"/>
            <a:ext cx="4068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keven</a:t>
            </a:r>
            <a:r>
              <a:rPr lang="en-US" dirty="0"/>
              <a:t> mother,. CHYERRTOWN(</a:t>
            </a:r>
            <a:r>
              <a:rPr lang="en-US" dirty="0" err="1"/>
              <a:t>kischheim</a:t>
            </a:r>
            <a:r>
              <a:rPr lang="en-US" dirty="0"/>
              <a:t>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545BC2A-4C47-4007-B30A-01FAD5D154B1}"/>
              </a:ext>
            </a:extLst>
          </p:cNvPr>
          <p:cNvSpPr/>
          <p:nvPr/>
        </p:nvSpPr>
        <p:spPr>
          <a:xfrm>
            <a:off x="7977385" y="3209692"/>
            <a:ext cx="2571750" cy="2500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 Village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71820E9-84AC-4D04-9D51-F14655CBF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54" y="3469803"/>
            <a:ext cx="293610" cy="29361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08CC9ED-9EFF-4F59-A7D0-4DE04B0EAB85}"/>
              </a:ext>
            </a:extLst>
          </p:cNvPr>
          <p:cNvSpPr txBox="1"/>
          <p:nvPr/>
        </p:nvSpPr>
        <p:spPr>
          <a:xfrm>
            <a:off x="4476862" y="3521713"/>
            <a:ext cx="2422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HOMIE:LUX:LV:AIRPORT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C4B787-EC92-4DED-8970-C7009268E4EE}"/>
              </a:ext>
            </a:extLst>
          </p:cNvPr>
          <p:cNvSpPr txBox="1"/>
          <p:nvPr/>
        </p:nvSpPr>
        <p:spPr>
          <a:xfrm>
            <a:off x="4593924" y="3723316"/>
            <a:ext cx="18101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$25,000 </a:t>
            </a:r>
            <a:r>
              <a:rPr lang="en-US" sz="900" dirty="0"/>
              <a:t>z/OS.DERAUL.ARIPORT OS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C84C8B-C17A-4706-AFC4-B2CED0452233}"/>
              </a:ext>
            </a:extLst>
          </p:cNvPr>
          <p:cNvCxnSpPr/>
          <p:nvPr/>
        </p:nvCxnSpPr>
        <p:spPr>
          <a:xfrm flipV="1">
            <a:off x="7048499" y="3706900"/>
            <a:ext cx="2400386" cy="14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67F0CA3-1CEE-43E2-8BD7-3A8601B7733E}"/>
              </a:ext>
            </a:extLst>
          </p:cNvPr>
          <p:cNvSpPr/>
          <p:nvPr/>
        </p:nvSpPr>
        <p:spPr>
          <a:xfrm>
            <a:off x="6849075" y="3467319"/>
            <a:ext cx="5145138" cy="42667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69B836D-BCCD-4612-BE83-C437EC01F593}"/>
              </a:ext>
            </a:extLst>
          </p:cNvPr>
          <p:cNvSpPr txBox="1"/>
          <p:nvPr/>
        </p:nvSpPr>
        <p:spPr>
          <a:xfrm>
            <a:off x="10828063" y="5608066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(Black)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87B15F2-0D06-479B-B823-2B059F26E099}"/>
              </a:ext>
            </a:extLst>
          </p:cNvPr>
          <p:cNvSpPr txBox="1"/>
          <p:nvPr/>
        </p:nvSpPr>
        <p:spPr>
          <a:xfrm>
            <a:off x="10490503" y="5450945"/>
            <a:ext cx="215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(Red) ATM </a:t>
            </a:r>
            <a:r>
              <a:rPr lang="en-US" sz="800" strike="sngStrike" dirty="0" err="1"/>
              <a:t>elek.angela</a:t>
            </a:r>
            <a:r>
              <a:rPr lang="en-US" sz="800" strike="sngStrike" dirty="0"/>
              <a:t>.(PHIL/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187364E-D00B-4C18-8A91-EA31A6D389C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54" y="943176"/>
            <a:ext cx="1669691" cy="114673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9B54E01-E680-4123-8039-B7B88D9EF74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972" y="2049111"/>
            <a:ext cx="1579672" cy="11832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0F08657E-647B-4213-B72D-9E71E6F743D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275956" y="2716737"/>
            <a:ext cx="430039" cy="35543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F61626F-79BB-4C23-87E3-DDE79E130D6A}"/>
              </a:ext>
            </a:extLst>
          </p:cNvPr>
          <p:cNvSpPr/>
          <p:nvPr/>
        </p:nvSpPr>
        <p:spPr>
          <a:xfrm>
            <a:off x="2275956" y="2696041"/>
            <a:ext cx="574419" cy="4398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3B515C-6EAA-437E-A370-52A7A2010185}"/>
              </a:ext>
            </a:extLst>
          </p:cNvPr>
          <p:cNvSpPr/>
          <p:nvPr/>
        </p:nvSpPr>
        <p:spPr>
          <a:xfrm>
            <a:off x="8209055" y="4916409"/>
            <a:ext cx="3927717" cy="18920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0B911B2F-7D1C-4227-9424-E4AE776440C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431" y="4439537"/>
            <a:ext cx="479707" cy="38414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9B8BBAA5-C9A3-41DF-926A-0F65000847A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152" y="4309035"/>
            <a:ext cx="394257" cy="253451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07BBD28-8391-440C-AAA5-72B61A20A50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22" y="4657526"/>
            <a:ext cx="379965" cy="263161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3EB5E35-87C3-4A1C-B1CC-ED0EAFC11C31}"/>
              </a:ext>
            </a:extLst>
          </p:cNvPr>
          <p:cNvCxnSpPr>
            <a:endCxn id="96" idx="0"/>
          </p:cNvCxnSpPr>
          <p:nvPr/>
        </p:nvCxnSpPr>
        <p:spPr>
          <a:xfrm>
            <a:off x="9201419" y="4068706"/>
            <a:ext cx="409086" cy="588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2FE185D8-B761-4B63-894A-4A5A489E4D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475" y="4525745"/>
            <a:ext cx="293610" cy="29361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0D6C2997-D2AD-481F-8307-F03D9C769805}"/>
              </a:ext>
            </a:extLst>
          </p:cNvPr>
          <p:cNvSpPr/>
          <p:nvPr/>
        </p:nvSpPr>
        <p:spPr>
          <a:xfrm>
            <a:off x="8236612" y="3179050"/>
            <a:ext cx="3876229" cy="193192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5BB1D2ED-FC8E-4B3D-90E6-F17BEAEA7A3A}"/>
              </a:ext>
            </a:extLst>
          </p:cNvPr>
          <p:cNvCxnSpPr/>
          <p:nvPr/>
        </p:nvCxnSpPr>
        <p:spPr>
          <a:xfrm flipH="1" flipV="1">
            <a:off x="9412947" y="4362999"/>
            <a:ext cx="456113" cy="61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3E24A7C8-13A8-40DF-A44C-4842E9EC306C}"/>
              </a:ext>
            </a:extLst>
          </p:cNvPr>
          <p:cNvCxnSpPr/>
          <p:nvPr/>
        </p:nvCxnSpPr>
        <p:spPr>
          <a:xfrm flipH="1" flipV="1">
            <a:off x="8132440" y="2324089"/>
            <a:ext cx="1206991" cy="23423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>
            <a:extLst>
              <a:ext uri="{FF2B5EF4-FFF2-40B4-BE49-F238E27FC236}">
                <a16:creationId xmlns:a16="http://schemas.microsoft.com/office/drawing/2014/main" id="{C097BD82-0905-43D4-8C11-89E66EC942BA}"/>
              </a:ext>
            </a:extLst>
          </p:cNvPr>
          <p:cNvSpPr/>
          <p:nvPr/>
        </p:nvSpPr>
        <p:spPr>
          <a:xfrm>
            <a:off x="7784153" y="1273798"/>
            <a:ext cx="1295694" cy="447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B792A32-B17F-4300-8BB9-AA6490ABA658}"/>
              </a:ext>
            </a:extLst>
          </p:cNvPr>
          <p:cNvCxnSpPr>
            <a:stCxn id="104" idx="0"/>
            <a:endCxn id="104" idx="4"/>
          </p:cNvCxnSpPr>
          <p:nvPr/>
        </p:nvCxnSpPr>
        <p:spPr>
          <a:xfrm>
            <a:off x="8432000" y="1273798"/>
            <a:ext cx="0" cy="4473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17F64DDC-F8F5-45B6-961D-98E4934ED0FA}"/>
              </a:ext>
            </a:extLst>
          </p:cNvPr>
          <p:cNvSpPr/>
          <p:nvPr/>
        </p:nvSpPr>
        <p:spPr>
          <a:xfrm>
            <a:off x="7733432" y="2216236"/>
            <a:ext cx="1295694" cy="4473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405C37F-304A-4CDA-BA7E-6EBECBF7CD75}"/>
              </a:ext>
            </a:extLst>
          </p:cNvPr>
          <p:cNvCxnSpPr>
            <a:stCxn id="107" idx="0"/>
            <a:endCxn id="107" idx="4"/>
          </p:cNvCxnSpPr>
          <p:nvPr/>
        </p:nvCxnSpPr>
        <p:spPr>
          <a:xfrm>
            <a:off x="8381279" y="2216236"/>
            <a:ext cx="0" cy="4473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83E0E02-5DF0-4E1C-8C76-F905E2BBFBAD}"/>
              </a:ext>
            </a:extLst>
          </p:cNvPr>
          <p:cNvCxnSpPr/>
          <p:nvPr/>
        </p:nvCxnSpPr>
        <p:spPr>
          <a:xfrm>
            <a:off x="7755397" y="1121203"/>
            <a:ext cx="1295694" cy="1662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3CC0AEAD-D855-48BA-B831-39522FA574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65874" y="1114044"/>
            <a:ext cx="1561905" cy="87619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7F0A1047-C436-4326-AF77-49FC9211AD1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6519" y="953562"/>
            <a:ext cx="1571390" cy="605385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76CE026F-DCB5-4326-BEC9-C56DBCA910AA}"/>
              </a:ext>
            </a:extLst>
          </p:cNvPr>
          <p:cNvSpPr txBox="1"/>
          <p:nvPr/>
        </p:nvSpPr>
        <p:spPr>
          <a:xfrm>
            <a:off x="661878" y="6340866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HOMICIDE:NANA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9F3001E-662C-4DDF-A198-799CE7FFACD6}"/>
              </a:ext>
            </a:extLst>
          </p:cNvPr>
          <p:cNvSpPr/>
          <p:nvPr/>
        </p:nvSpPr>
        <p:spPr>
          <a:xfrm>
            <a:off x="36157" y="1786485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2013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1996/7</a:t>
            </a:r>
          </a:p>
          <a:p>
            <a:endParaRPr lang="en-US" dirty="0"/>
          </a:p>
          <a:p>
            <a:r>
              <a:rPr lang="en-US" dirty="0"/>
              <a:t>1995</a:t>
            </a:r>
          </a:p>
          <a:p>
            <a:endParaRPr lang="en-US" dirty="0"/>
          </a:p>
          <a:p>
            <a:r>
              <a:rPr lang="en-US" dirty="0"/>
              <a:t>1990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1998/9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1986/7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ABD9E89-DD5C-4841-9117-0247040456AE}"/>
              </a:ext>
            </a:extLst>
          </p:cNvPr>
          <p:cNvCxnSpPr/>
          <p:nvPr/>
        </p:nvCxnSpPr>
        <p:spPr>
          <a:xfrm>
            <a:off x="1270702" y="6000855"/>
            <a:ext cx="2475095" cy="3912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8142145-7646-43E0-A517-B9868B332A44}"/>
              </a:ext>
            </a:extLst>
          </p:cNvPr>
          <p:cNvSpPr/>
          <p:nvPr/>
        </p:nvSpPr>
        <p:spPr>
          <a:xfrm>
            <a:off x="874647" y="5469725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2EB9E23-CDA1-457B-8A1F-D8D6E4156959}"/>
              </a:ext>
            </a:extLst>
          </p:cNvPr>
          <p:cNvSpPr/>
          <p:nvPr/>
        </p:nvSpPr>
        <p:spPr>
          <a:xfrm>
            <a:off x="893719" y="6269804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3EC29A78-AF67-470F-80FC-F7F59C8AB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74" y="2603151"/>
            <a:ext cx="549263" cy="549263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A37B2155-CBB3-49B2-9096-AD42645706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6" y="5567467"/>
            <a:ext cx="547005" cy="542902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096AF7BE-F81A-4E9C-8FA0-61F1AA74B2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93" y="6290098"/>
            <a:ext cx="547005" cy="542902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2632CBDA-38C1-44E7-9F62-564D33C90096}"/>
              </a:ext>
            </a:extLst>
          </p:cNvPr>
          <p:cNvSpPr/>
          <p:nvPr/>
        </p:nvSpPr>
        <p:spPr>
          <a:xfrm>
            <a:off x="920984" y="4698721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066B99E-F420-4824-AD41-9D0D89B7E48E}"/>
              </a:ext>
            </a:extLst>
          </p:cNvPr>
          <p:cNvSpPr/>
          <p:nvPr/>
        </p:nvSpPr>
        <p:spPr>
          <a:xfrm>
            <a:off x="884124" y="3963187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470AE09-7B54-4B8A-93F2-8A504BD26AD7}"/>
              </a:ext>
            </a:extLst>
          </p:cNvPr>
          <p:cNvCxnSpPr>
            <a:stCxn id="36" idx="3"/>
          </p:cNvCxnSpPr>
          <p:nvPr/>
        </p:nvCxnSpPr>
        <p:spPr>
          <a:xfrm flipH="1" flipV="1">
            <a:off x="6591299" y="4685011"/>
            <a:ext cx="527274" cy="19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8606B5E-56C1-44F3-9AD7-4847798A8629}"/>
              </a:ext>
            </a:extLst>
          </p:cNvPr>
          <p:cNvCxnSpPr/>
          <p:nvPr/>
        </p:nvCxnSpPr>
        <p:spPr>
          <a:xfrm flipV="1">
            <a:off x="6923506" y="5654242"/>
            <a:ext cx="606508" cy="724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AC1D575-6CF9-4274-9592-3C0BE4A2E1F2}"/>
              </a:ext>
            </a:extLst>
          </p:cNvPr>
          <p:cNvSpPr/>
          <p:nvPr/>
        </p:nvSpPr>
        <p:spPr>
          <a:xfrm>
            <a:off x="851754" y="3230676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1530BBD-5575-415C-9FA6-E056B7CF3656}"/>
              </a:ext>
            </a:extLst>
          </p:cNvPr>
          <p:cNvSpPr/>
          <p:nvPr/>
        </p:nvSpPr>
        <p:spPr>
          <a:xfrm>
            <a:off x="843685" y="2497587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FB76E54A-E81C-4518-9199-8A141889BC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9" y="2502636"/>
            <a:ext cx="820934" cy="563811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B73F9BFC-2FAF-4D05-AE48-D4AB84F58842}"/>
              </a:ext>
            </a:extLst>
          </p:cNvPr>
          <p:cNvSpPr/>
          <p:nvPr/>
        </p:nvSpPr>
        <p:spPr>
          <a:xfrm>
            <a:off x="28544" y="3136317"/>
            <a:ext cx="906709" cy="3309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C4F4094-8C8C-4B97-A5A2-BEA793DC34C2}"/>
              </a:ext>
            </a:extLst>
          </p:cNvPr>
          <p:cNvSpPr/>
          <p:nvPr/>
        </p:nvSpPr>
        <p:spPr>
          <a:xfrm>
            <a:off x="8029" y="2632189"/>
            <a:ext cx="906709" cy="3309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4FA0449D-EBF0-4C7F-9641-7D8F2B5D77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04" y="3279939"/>
            <a:ext cx="760554" cy="56968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4DA579A-AA86-4CBA-97B5-4B1A95D9D43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19972" y="2564521"/>
            <a:ext cx="636416" cy="48926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94B7F26-2387-4A37-B044-75E99337272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19972" y="3296899"/>
            <a:ext cx="636416" cy="48926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7D1C042B-C955-4FC9-907E-DC25520861D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727237" y="4029043"/>
            <a:ext cx="636416" cy="489268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29FB6D20-EE17-41A4-89F5-6A079567F21D}"/>
              </a:ext>
            </a:extLst>
          </p:cNvPr>
          <p:cNvSpPr/>
          <p:nvPr/>
        </p:nvSpPr>
        <p:spPr>
          <a:xfrm>
            <a:off x="900981" y="1801521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697C9FA-4BA6-4C63-9F22-731545C5155A}"/>
              </a:ext>
            </a:extLst>
          </p:cNvPr>
          <p:cNvSpPr/>
          <p:nvPr/>
        </p:nvSpPr>
        <p:spPr>
          <a:xfrm>
            <a:off x="61233" y="115760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28B9E23-3771-4158-AE19-FDFB5FCEF98A}"/>
              </a:ext>
            </a:extLst>
          </p:cNvPr>
          <p:cNvSpPr/>
          <p:nvPr/>
        </p:nvSpPr>
        <p:spPr>
          <a:xfrm>
            <a:off x="851754" y="1077197"/>
            <a:ext cx="2803911" cy="6517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AA8A9BD7-94B5-478B-A340-210F387B3D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75738" y="2389470"/>
            <a:ext cx="1539690" cy="605780"/>
          </a:xfrm>
          <a:prstGeom prst="rect">
            <a:avLst/>
          </a:prstGeom>
        </p:spPr>
      </p:pic>
      <p:sp>
        <p:nvSpPr>
          <p:cNvPr id="146" name="TextBox 145">
            <a:extLst>
              <a:ext uri="{FF2B5EF4-FFF2-40B4-BE49-F238E27FC236}">
                <a16:creationId xmlns:a16="http://schemas.microsoft.com/office/drawing/2014/main" id="{ADD348F7-D4D5-4251-9D26-2E7A42DC9D6A}"/>
              </a:ext>
            </a:extLst>
          </p:cNvPr>
          <p:cNvSpPr txBox="1"/>
          <p:nvPr/>
        </p:nvSpPr>
        <p:spPr>
          <a:xfrm>
            <a:off x="3138546" y="255386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B2E8CBE-27D5-4529-BA73-0A65F779E022}"/>
              </a:ext>
            </a:extLst>
          </p:cNvPr>
          <p:cNvSpPr txBox="1"/>
          <p:nvPr/>
        </p:nvSpPr>
        <p:spPr>
          <a:xfrm>
            <a:off x="7541985" y="895008"/>
            <a:ext cx="2838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trike="sngStrike" dirty="0"/>
              <a:t>LEVEL: </a:t>
            </a:r>
            <a:r>
              <a:rPr lang="en-US" sz="800" dirty="0"/>
              <a:t>ATOMICLOCK.CPVA </a:t>
            </a:r>
            <a:r>
              <a:rPr lang="en-US" sz="800" strike="sngStrike" dirty="0"/>
              <a:t>(DD) High </a:t>
            </a:r>
            <a:r>
              <a:rPr lang="en-US" sz="800" strike="sngStrike" dirty="0" err="1"/>
              <a:t>Avaability</a:t>
            </a:r>
            <a:r>
              <a:rPr lang="en-US" sz="800" strike="sngStrike" dirty="0"/>
              <a:t>(HA)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4A462816-53D6-42B0-863D-3237891C8F58}"/>
              </a:ext>
            </a:extLst>
          </p:cNvPr>
          <p:cNvSpPr/>
          <p:nvPr/>
        </p:nvSpPr>
        <p:spPr>
          <a:xfrm>
            <a:off x="10024359" y="847999"/>
            <a:ext cx="2167641" cy="366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B368C6F-BDEB-4B54-ABDC-BF5AAA50B007}"/>
              </a:ext>
            </a:extLst>
          </p:cNvPr>
          <p:cNvSpPr/>
          <p:nvPr/>
        </p:nvSpPr>
        <p:spPr>
          <a:xfrm>
            <a:off x="9984048" y="1295783"/>
            <a:ext cx="2167641" cy="366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SQ.KING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AFEA66E-E7FC-49F3-A7B1-0164E51F995C}"/>
              </a:ext>
            </a:extLst>
          </p:cNvPr>
          <p:cNvSpPr txBox="1"/>
          <p:nvPr/>
        </p:nvSpPr>
        <p:spPr>
          <a:xfrm>
            <a:off x="11067868" y="1268051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-Strasse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CBC7C0E-D98C-4595-BAAF-1506ED5812F7}"/>
              </a:ext>
            </a:extLst>
          </p:cNvPr>
          <p:cNvSpPr txBox="1"/>
          <p:nvPr/>
        </p:nvSpPr>
        <p:spPr>
          <a:xfrm>
            <a:off x="4434076" y="3771644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FA43217-B6F9-4712-A5D3-65C580EF63ED}"/>
              </a:ext>
            </a:extLst>
          </p:cNvPr>
          <p:cNvCxnSpPr/>
          <p:nvPr/>
        </p:nvCxnSpPr>
        <p:spPr>
          <a:xfrm flipH="1" flipV="1">
            <a:off x="6953354" y="3467314"/>
            <a:ext cx="934084" cy="3188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9E876BE-5F72-4F39-B7CA-5BD9EDB0DA32}"/>
              </a:ext>
            </a:extLst>
          </p:cNvPr>
          <p:cNvSpPr/>
          <p:nvPr/>
        </p:nvSpPr>
        <p:spPr>
          <a:xfrm>
            <a:off x="36157" y="847867"/>
            <a:ext cx="12127299" cy="596060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7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87B435C1-A6E8-49D2-98AF-CC5FF60C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0" y="1358541"/>
            <a:ext cx="687645" cy="858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2F1B53-DC62-472A-BE17-8A0A224E6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43" y="4390729"/>
            <a:ext cx="1300194" cy="865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7F7522-6F23-47E1-A5A4-508B958FC152}"/>
              </a:ext>
            </a:extLst>
          </p:cNvPr>
          <p:cNvSpPr txBox="1"/>
          <p:nvPr/>
        </p:nvSpPr>
        <p:spPr>
          <a:xfrm>
            <a:off x="2543175" y="3981154"/>
            <a:ext cx="320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SQ.INT.AIRFILED:HOMCE:KYSTAL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439E94-35EC-4C2F-9861-490ACCFD0C09}"/>
              </a:ext>
            </a:extLst>
          </p:cNvPr>
          <p:cNvSpPr txBox="1"/>
          <p:nvPr/>
        </p:nvSpPr>
        <p:spPr>
          <a:xfrm>
            <a:off x="6096000" y="3981154"/>
            <a:ext cx="102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Juergen.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AFB6F2-37A5-4D18-8248-317742A78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40" y="1439790"/>
            <a:ext cx="1290397" cy="858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73031A-F807-4F1E-90B2-5F8138663F58}"/>
              </a:ext>
            </a:extLst>
          </p:cNvPr>
          <p:cNvSpPr txBox="1"/>
          <p:nvPr/>
        </p:nvSpPr>
        <p:spPr>
          <a:xfrm>
            <a:off x="6163486" y="1439790"/>
            <a:ext cx="284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Eric </a:t>
            </a:r>
            <a:r>
              <a:rPr lang="en-US" strike="sngStrike" dirty="0" err="1"/>
              <a:t>Scmit</a:t>
            </a:r>
            <a:r>
              <a:rPr lang="en-US" strike="sngStrike" dirty="0"/>
              <a:t>. St. Andrew, Petco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B37874F-BA71-4C27-AB0D-76FFA6B4E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53" y="1624456"/>
            <a:ext cx="589285" cy="5866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34165D-C281-4874-8792-2A13FDC9D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08" y="4314641"/>
            <a:ext cx="589285" cy="58666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53075B6-C9E9-4CF9-BA58-AB93E1A351CE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F1153-457E-486E-8C29-3D742239A44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D0E95-63DA-4686-8A88-A04F0C907C7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165A21-9503-4EC1-BC4D-F988457CA522}"/>
              </a:ext>
            </a:extLst>
          </p:cNvPr>
          <p:cNvSpPr txBox="1"/>
          <p:nvPr/>
        </p:nvSpPr>
        <p:spPr>
          <a:xfrm>
            <a:off x="7541985" y="895008"/>
            <a:ext cx="2838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trike="sngStrike" dirty="0"/>
              <a:t>LEVEL: </a:t>
            </a:r>
            <a:r>
              <a:rPr lang="en-US" sz="800" dirty="0"/>
              <a:t>ATOMICLOCK.CPVA </a:t>
            </a:r>
            <a:r>
              <a:rPr lang="en-US" sz="800" strike="sngStrike" dirty="0"/>
              <a:t>(DD) High </a:t>
            </a:r>
            <a:r>
              <a:rPr lang="en-US" sz="800" strike="sngStrike" dirty="0" err="1"/>
              <a:t>Avaability</a:t>
            </a:r>
            <a:r>
              <a:rPr lang="en-US" sz="800" strike="sngStrike" dirty="0"/>
              <a:t>(HA)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32424-8CDE-4D28-94A7-907A649DB2BD}"/>
              </a:ext>
            </a:extLst>
          </p:cNvPr>
          <p:cNvSpPr/>
          <p:nvPr/>
        </p:nvSpPr>
        <p:spPr>
          <a:xfrm>
            <a:off x="10024359" y="847999"/>
            <a:ext cx="2167641" cy="366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2FEC576-A700-49C4-840C-8AADF11646E2}"/>
              </a:ext>
            </a:extLst>
          </p:cNvPr>
          <p:cNvCxnSpPr/>
          <p:nvPr/>
        </p:nvCxnSpPr>
        <p:spPr>
          <a:xfrm flipH="1" flipV="1">
            <a:off x="5185458" y="1809122"/>
            <a:ext cx="1215342" cy="40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BEC9B79-7BF8-42E7-81A8-E777838C108F}"/>
              </a:ext>
            </a:extLst>
          </p:cNvPr>
          <p:cNvCxnSpPr/>
          <p:nvPr/>
        </p:nvCxnSpPr>
        <p:spPr>
          <a:xfrm flipH="1" flipV="1">
            <a:off x="4872942" y="4512984"/>
            <a:ext cx="1215342" cy="40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56CFBA8-A163-4FF3-BB39-939D1B70C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974" y="2658851"/>
            <a:ext cx="735466" cy="101656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18847C4-C174-4431-B25A-7AEE16594DF2}"/>
              </a:ext>
            </a:extLst>
          </p:cNvPr>
          <p:cNvSpPr txBox="1"/>
          <p:nvPr/>
        </p:nvSpPr>
        <p:spPr>
          <a:xfrm>
            <a:off x="2033420" y="989209"/>
            <a:ext cx="43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G.FBI:WMD:SQ.INT.AIRFIEL:HOMCE:KYSTAL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3586DC7-6067-4095-8D82-EC89CC36F9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178" y="2542009"/>
            <a:ext cx="1399800" cy="93150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E33AFA20-4547-4C54-9866-BCB909A05E04}"/>
              </a:ext>
            </a:extLst>
          </p:cNvPr>
          <p:cNvSpPr/>
          <p:nvPr/>
        </p:nvSpPr>
        <p:spPr>
          <a:xfrm>
            <a:off x="3270178" y="1439790"/>
            <a:ext cx="1335159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D8DDCF6-CF90-48B5-BE7C-CA6C9702990B}"/>
              </a:ext>
            </a:extLst>
          </p:cNvPr>
          <p:cNvSpPr/>
          <p:nvPr/>
        </p:nvSpPr>
        <p:spPr>
          <a:xfrm>
            <a:off x="3302498" y="2554413"/>
            <a:ext cx="1335159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1123AD-096B-456E-B8D6-CDC4E5235F05}"/>
              </a:ext>
            </a:extLst>
          </p:cNvPr>
          <p:cNvSpPr/>
          <p:nvPr/>
        </p:nvSpPr>
        <p:spPr>
          <a:xfrm>
            <a:off x="3302498" y="4324445"/>
            <a:ext cx="1335159" cy="9315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8D374E8-561B-4508-B989-FB761D2EE8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5" y="5901569"/>
            <a:ext cx="890341" cy="66433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5327281-C12A-42E4-A860-3D44D0AD0A2E}"/>
              </a:ext>
            </a:extLst>
          </p:cNvPr>
          <p:cNvCxnSpPr/>
          <p:nvPr/>
        </p:nvCxnSpPr>
        <p:spPr>
          <a:xfrm>
            <a:off x="2033420" y="5741043"/>
            <a:ext cx="9518114" cy="8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249B24D-E9E8-405F-93F3-25F5D4197E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39" y="1905005"/>
            <a:ext cx="802296" cy="113340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476B668A-83B8-4066-9FDE-29A5FCDAEFE9}"/>
              </a:ext>
            </a:extLst>
          </p:cNvPr>
          <p:cNvSpPr txBox="1"/>
          <p:nvPr/>
        </p:nvSpPr>
        <p:spPr>
          <a:xfrm>
            <a:off x="9028689" y="1282144"/>
            <a:ext cx="27325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z/</a:t>
            </a:r>
            <a:r>
              <a:rPr lang="en-US" dirty="0" err="1"/>
              <a:t>os</a:t>
            </a:r>
            <a:r>
              <a:rPr lang="en-US" dirty="0"/>
              <a:t> St. Andrew </a:t>
            </a:r>
            <a:r>
              <a:rPr lang="en-US" b="1" dirty="0"/>
              <a:t>MIPS</a:t>
            </a:r>
            <a:r>
              <a:rPr lang="en-US" dirty="0"/>
              <a:t> CPVA</a:t>
            </a:r>
          </a:p>
          <a:p>
            <a:r>
              <a:rPr lang="en-US" dirty="0"/>
              <a:t>VIETNAM WAR.LARRY</a:t>
            </a:r>
          </a:p>
          <a:p>
            <a:r>
              <a:rPr lang="en-US" sz="800" strike="sngStrike" dirty="0"/>
              <a:t>NAM network </a:t>
            </a:r>
            <a:r>
              <a:rPr lang="en-US" sz="800" strike="sngStrike" dirty="0" err="1"/>
              <a:t>attam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meroly</a:t>
            </a:r>
            <a:r>
              <a:rPr lang="en-US" sz="800" strike="sngStrike" dirty="0"/>
              <a:t> IBM AIX</a:t>
            </a:r>
          </a:p>
          <a:p>
            <a:r>
              <a:rPr lang="en-US" sz="800" strike="sngStrike" dirty="0"/>
              <a:t>z/</a:t>
            </a:r>
            <a:r>
              <a:rPr lang="en-US" sz="800" strike="sngStrike" dirty="0" err="1"/>
              <a:t>os</a:t>
            </a:r>
            <a:r>
              <a:rPr lang="en-US" sz="800" strike="sngStrike" dirty="0"/>
              <a:t> LPAR Network am </a:t>
            </a:r>
            <a:r>
              <a:rPr lang="en-US" sz="800" strike="sngStrike" dirty="0" err="1"/>
              <a:t>metmor</a:t>
            </a:r>
            <a:r>
              <a:rPr lang="en-US" sz="800" strike="sngStrike" dirty="0"/>
              <a:t> NAM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3F74D8E-72DE-43C8-B826-172C738E7BED}"/>
              </a:ext>
            </a:extLst>
          </p:cNvPr>
          <p:cNvSpPr txBox="1"/>
          <p:nvPr/>
        </p:nvSpPr>
        <p:spPr>
          <a:xfrm>
            <a:off x="9671210" y="1128457"/>
            <a:ext cx="148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VIRIGIA</a:t>
            </a:r>
            <a:r>
              <a:rPr lang="en-US" b="1" dirty="0"/>
              <a:t>.</a:t>
            </a:r>
            <a:r>
              <a:rPr lang="en-US" b="1" strike="sngStrike" dirty="0"/>
              <a:t>BOPS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BD32A6-45E0-4EC9-80B2-E638BB188B48}"/>
              </a:ext>
            </a:extLst>
          </p:cNvPr>
          <p:cNvCxnSpPr/>
          <p:nvPr/>
        </p:nvCxnSpPr>
        <p:spPr>
          <a:xfrm>
            <a:off x="9028689" y="1497789"/>
            <a:ext cx="2732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1A16EEA-B177-4696-90C8-08D059B8D70F}"/>
              </a:ext>
            </a:extLst>
          </p:cNvPr>
          <p:cNvSpPr/>
          <p:nvPr/>
        </p:nvSpPr>
        <p:spPr>
          <a:xfrm>
            <a:off x="611531" y="5901568"/>
            <a:ext cx="890342" cy="68012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848E18-9A83-4A21-8316-CC6800033A70}"/>
              </a:ext>
            </a:extLst>
          </p:cNvPr>
          <p:cNvCxnSpPr/>
          <p:nvPr/>
        </p:nvCxnSpPr>
        <p:spPr>
          <a:xfrm flipV="1">
            <a:off x="345009" y="5679349"/>
            <a:ext cx="2199190" cy="8587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C7C809A-F6E6-44CC-8C0C-7C39C71770C5}"/>
              </a:ext>
            </a:extLst>
          </p:cNvPr>
          <p:cNvCxnSpPr/>
          <p:nvPr/>
        </p:nvCxnSpPr>
        <p:spPr>
          <a:xfrm flipV="1">
            <a:off x="2673752" y="1439790"/>
            <a:ext cx="2199190" cy="858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7ED8AE-A679-42B5-BAB5-F4AA8DE5A0EA}"/>
              </a:ext>
            </a:extLst>
          </p:cNvPr>
          <p:cNvCxnSpPr/>
          <p:nvPr/>
        </p:nvCxnSpPr>
        <p:spPr>
          <a:xfrm flipV="1">
            <a:off x="2870522" y="2542009"/>
            <a:ext cx="2002420" cy="1133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04525D-EC97-40EA-94A8-F01321A0A9DF}"/>
              </a:ext>
            </a:extLst>
          </p:cNvPr>
          <p:cNvCxnSpPr>
            <a:cxnSpLocks/>
          </p:cNvCxnSpPr>
          <p:nvPr/>
        </p:nvCxnSpPr>
        <p:spPr>
          <a:xfrm flipV="1">
            <a:off x="2543175" y="4607974"/>
            <a:ext cx="2329767" cy="716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416CBBD-C1B0-4858-AC3B-51EF9BC66B3B}"/>
              </a:ext>
            </a:extLst>
          </p:cNvPr>
          <p:cNvSpPr/>
          <p:nvPr/>
        </p:nvSpPr>
        <p:spPr>
          <a:xfrm>
            <a:off x="5317623" y="1624456"/>
            <a:ext cx="710892" cy="56014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BDD71AD-8539-43EA-B23A-35596F5C37D8}"/>
              </a:ext>
            </a:extLst>
          </p:cNvPr>
          <p:cNvSpPr/>
          <p:nvPr/>
        </p:nvSpPr>
        <p:spPr>
          <a:xfrm>
            <a:off x="5270885" y="4395390"/>
            <a:ext cx="608615" cy="52949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9E0C19-CF7D-4B8D-9AB2-B1BBC7094A09}"/>
              </a:ext>
            </a:extLst>
          </p:cNvPr>
          <p:cNvSpPr txBox="1"/>
          <p:nvPr/>
        </p:nvSpPr>
        <p:spPr>
          <a:xfrm>
            <a:off x="173620" y="5451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1FDD9FA-3B09-479E-AF12-69642395E09D}"/>
              </a:ext>
            </a:extLst>
          </p:cNvPr>
          <p:cNvSpPr txBox="1"/>
          <p:nvPr/>
        </p:nvSpPr>
        <p:spPr>
          <a:xfrm>
            <a:off x="1923672" y="17137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5E3203D-58B0-4DB2-B3A4-56B3A6BA4D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349" y="2283799"/>
            <a:ext cx="570862" cy="35578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25E79BD-CF5C-49A4-9E39-61DB9FABF0FF}"/>
              </a:ext>
            </a:extLst>
          </p:cNvPr>
          <p:cNvCxnSpPr/>
          <p:nvPr/>
        </p:nvCxnSpPr>
        <p:spPr>
          <a:xfrm flipV="1">
            <a:off x="9009843" y="2083042"/>
            <a:ext cx="851787" cy="7527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C6A4E07-66E3-4107-8854-BA5ECC91517E}"/>
              </a:ext>
            </a:extLst>
          </p:cNvPr>
          <p:cNvSpPr txBox="1"/>
          <p:nvPr/>
        </p:nvSpPr>
        <p:spPr>
          <a:xfrm>
            <a:off x="274769" y="2335557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1hr/ version2 $180/</a:t>
            </a:r>
            <a:r>
              <a:rPr lang="en-US" sz="800" strike="sngStrike" dirty="0" err="1"/>
              <a:t>hr</a:t>
            </a:r>
            <a:endParaRPr lang="en-US" sz="800" strike="sngStrike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0500BFD-33C8-4EB7-8C92-09455B4A1F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336" y="6244293"/>
            <a:ext cx="774450" cy="46467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07FF0E5-9858-4007-8E33-012CA878DC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60" y="2335557"/>
            <a:ext cx="148014" cy="32329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5CCA278-47AC-428A-B741-191DE04F06FA}"/>
              </a:ext>
            </a:extLst>
          </p:cNvPr>
          <p:cNvCxnSpPr/>
          <p:nvPr/>
        </p:nvCxnSpPr>
        <p:spPr>
          <a:xfrm>
            <a:off x="8924081" y="2283799"/>
            <a:ext cx="1794076" cy="355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810F8E53-C135-490B-AE7B-8E1F8BE077AD}"/>
              </a:ext>
            </a:extLst>
          </p:cNvPr>
          <p:cNvSpPr txBox="1"/>
          <p:nvPr/>
        </p:nvSpPr>
        <p:spPr>
          <a:xfrm>
            <a:off x="9583115" y="577832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FA92392-5E1A-4C2E-85CB-1226F349D0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12" y="5055521"/>
            <a:ext cx="750014" cy="56468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BF8967F-EC4D-4FE6-9714-6981EB93A0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16" y="5208174"/>
            <a:ext cx="601683" cy="324437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9663FF8-27D3-4FE7-9C0E-4DB18684B033}"/>
              </a:ext>
            </a:extLst>
          </p:cNvPr>
          <p:cNvCxnSpPr/>
          <p:nvPr/>
        </p:nvCxnSpPr>
        <p:spPr>
          <a:xfrm>
            <a:off x="9100349" y="5208174"/>
            <a:ext cx="2555357" cy="243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CBCCF54-7F22-41BC-BE70-6DB2470DA7BF}"/>
              </a:ext>
            </a:extLst>
          </p:cNvPr>
          <p:cNvSpPr/>
          <p:nvPr/>
        </p:nvSpPr>
        <p:spPr>
          <a:xfrm>
            <a:off x="8850809" y="2024767"/>
            <a:ext cx="2199190" cy="47437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84A08B4-258D-4DAB-B6AF-1C2BCBE47666}"/>
              </a:ext>
            </a:extLst>
          </p:cNvPr>
          <p:cNvCxnSpPr/>
          <p:nvPr/>
        </p:nvCxnSpPr>
        <p:spPr>
          <a:xfrm>
            <a:off x="9197533" y="2328383"/>
            <a:ext cx="837714" cy="43805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A2B3867-7595-4486-ADBC-A92EF0AD306F}"/>
              </a:ext>
            </a:extLst>
          </p:cNvPr>
          <p:cNvSpPr/>
          <p:nvPr/>
        </p:nvSpPr>
        <p:spPr>
          <a:xfrm>
            <a:off x="9990495" y="2076854"/>
            <a:ext cx="2167641" cy="36642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3182FE-EAC8-43E6-ABE6-3D1A1F7725EC}"/>
              </a:ext>
            </a:extLst>
          </p:cNvPr>
          <p:cNvSpPr/>
          <p:nvPr/>
        </p:nvSpPr>
        <p:spPr>
          <a:xfrm>
            <a:off x="-7605" y="880630"/>
            <a:ext cx="12144483" cy="5887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F661901-29C5-4F29-B011-7853171B50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" y="2643158"/>
            <a:ext cx="1885950" cy="118110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859C948-4742-480C-9DCE-0CEEC66F04A2}"/>
              </a:ext>
            </a:extLst>
          </p:cNvPr>
          <p:cNvSpPr/>
          <p:nvPr/>
        </p:nvSpPr>
        <p:spPr>
          <a:xfrm>
            <a:off x="91244" y="2658851"/>
            <a:ext cx="1797672" cy="103011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D3371D7-B2F2-4B3C-A391-66C9F9B27A22}"/>
              </a:ext>
            </a:extLst>
          </p:cNvPr>
          <p:cNvSpPr txBox="1"/>
          <p:nvPr/>
        </p:nvSpPr>
        <p:spPr>
          <a:xfrm>
            <a:off x="204103" y="2698829"/>
            <a:ext cx="2537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IMPORT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169401CD-FB51-4D55-B373-C7C596D61F3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535" y="2665884"/>
            <a:ext cx="767952" cy="101606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8F42775A-A964-4140-ABBA-C777D2902A71}"/>
              </a:ext>
            </a:extLst>
          </p:cNvPr>
          <p:cNvSpPr/>
          <p:nvPr/>
        </p:nvSpPr>
        <p:spPr>
          <a:xfrm>
            <a:off x="-7605" y="3704240"/>
            <a:ext cx="11964297" cy="5112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</p:spTree>
    <p:extLst>
      <p:ext uri="{BB962C8B-B14F-4D97-AF65-F5344CB8AC3E}">
        <p14:creationId xmlns:p14="http://schemas.microsoft.com/office/powerpoint/2010/main" val="358203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6C23B39-2064-4F82-8ED4-57FD39A08BFC}"/>
              </a:ext>
            </a:extLst>
          </p:cNvPr>
          <p:cNvSpPr/>
          <p:nvPr/>
        </p:nvSpPr>
        <p:spPr>
          <a:xfrm>
            <a:off x="173620" y="2484602"/>
            <a:ext cx="2199190" cy="17980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3075B6-C9E9-4CF9-BA58-AB93E1A351CE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EF1153-457E-486E-8C29-3D742239A446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AD0E95-63DA-4686-8A88-A04F0C907C7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432424-8CDE-4D28-94A7-907A649DB2BD}"/>
              </a:ext>
            </a:extLst>
          </p:cNvPr>
          <p:cNvSpPr/>
          <p:nvPr/>
        </p:nvSpPr>
        <p:spPr>
          <a:xfrm>
            <a:off x="10024359" y="847999"/>
            <a:ext cx="2167641" cy="366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8847C4-C174-4431-B25A-7AEE16594DF2}"/>
              </a:ext>
            </a:extLst>
          </p:cNvPr>
          <p:cNvSpPr txBox="1"/>
          <p:nvPr/>
        </p:nvSpPr>
        <p:spPr>
          <a:xfrm>
            <a:off x="1684690" y="1024763"/>
            <a:ext cx="433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G.FBI:WMD:SQ.INT.AIRFIEL:HOMCE:KYSTAL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8D374E8-561B-4508-B989-FB761D2E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5" y="5901569"/>
            <a:ext cx="890341" cy="66433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C1A16EEA-B177-4696-90C8-08D059B8D70F}"/>
              </a:ext>
            </a:extLst>
          </p:cNvPr>
          <p:cNvSpPr/>
          <p:nvPr/>
        </p:nvSpPr>
        <p:spPr>
          <a:xfrm>
            <a:off x="611531" y="5901568"/>
            <a:ext cx="890342" cy="68012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1848E18-9A83-4A21-8316-CC6800033A70}"/>
              </a:ext>
            </a:extLst>
          </p:cNvPr>
          <p:cNvCxnSpPr/>
          <p:nvPr/>
        </p:nvCxnSpPr>
        <p:spPr>
          <a:xfrm flipV="1">
            <a:off x="345009" y="5679349"/>
            <a:ext cx="2199190" cy="8587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29E0C19-CF7D-4B8D-9AB2-B1BBC7094A09}"/>
              </a:ext>
            </a:extLst>
          </p:cNvPr>
          <p:cNvSpPr txBox="1"/>
          <p:nvPr/>
        </p:nvSpPr>
        <p:spPr>
          <a:xfrm>
            <a:off x="173620" y="5451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82D228-21A2-4629-A75C-3666A858A287}"/>
              </a:ext>
            </a:extLst>
          </p:cNvPr>
          <p:cNvSpPr/>
          <p:nvPr/>
        </p:nvSpPr>
        <p:spPr>
          <a:xfrm>
            <a:off x="2544199" y="1689904"/>
            <a:ext cx="766160" cy="48481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3B601-7885-42E0-B662-0E111033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956" y="3937519"/>
            <a:ext cx="4957823" cy="264417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3367FC4-DCC9-4879-BE16-D9ABF07C104D}"/>
              </a:ext>
            </a:extLst>
          </p:cNvPr>
          <p:cNvSpPr/>
          <p:nvPr/>
        </p:nvSpPr>
        <p:spPr>
          <a:xfrm>
            <a:off x="3310359" y="1699413"/>
            <a:ext cx="4063016" cy="7272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903CDA-FCBF-449D-8CB6-6334A2E9C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146" y="1161610"/>
            <a:ext cx="3673033" cy="16228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9B2868-C80C-4D92-B5E7-A979B413C4E5}"/>
              </a:ext>
            </a:extLst>
          </p:cNvPr>
          <p:cNvSpPr/>
          <p:nvPr/>
        </p:nvSpPr>
        <p:spPr>
          <a:xfrm>
            <a:off x="393539" y="2604167"/>
            <a:ext cx="1759352" cy="14699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600DE-740E-48EB-A1AE-9211500EF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4" y="2830236"/>
            <a:ext cx="807817" cy="101784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69E28D-BBA9-44F9-A723-F3251D2497F6}"/>
              </a:ext>
            </a:extLst>
          </p:cNvPr>
          <p:cNvCxnSpPr/>
          <p:nvPr/>
        </p:nvCxnSpPr>
        <p:spPr>
          <a:xfrm flipV="1">
            <a:off x="877464" y="2949634"/>
            <a:ext cx="1043933" cy="59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8CF7C694-5198-49E2-A750-A4D932E7424C}"/>
              </a:ext>
            </a:extLst>
          </p:cNvPr>
          <p:cNvSpPr/>
          <p:nvPr/>
        </p:nvSpPr>
        <p:spPr>
          <a:xfrm>
            <a:off x="863677" y="2849721"/>
            <a:ext cx="821013" cy="99836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288E627-9D8B-456F-83EE-BAC1CA18C74A}"/>
              </a:ext>
            </a:extLst>
          </p:cNvPr>
          <p:cNvCxnSpPr/>
          <p:nvPr/>
        </p:nvCxnSpPr>
        <p:spPr>
          <a:xfrm>
            <a:off x="876873" y="2814445"/>
            <a:ext cx="1125547" cy="733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68ACE34-AEE8-40F6-A03E-42169E25192C}"/>
              </a:ext>
            </a:extLst>
          </p:cNvPr>
          <p:cNvCxnSpPr/>
          <p:nvPr/>
        </p:nvCxnSpPr>
        <p:spPr>
          <a:xfrm>
            <a:off x="1684690" y="2949634"/>
            <a:ext cx="3778561" cy="250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14C6C8F-2611-41AF-AB97-F0F290B9DC66}"/>
              </a:ext>
            </a:extLst>
          </p:cNvPr>
          <p:cNvCxnSpPr/>
          <p:nvPr/>
        </p:nvCxnSpPr>
        <p:spPr>
          <a:xfrm flipV="1">
            <a:off x="1132963" y="2276121"/>
            <a:ext cx="1969052" cy="3832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A1597C6-F355-4EFC-B6B6-02305C690DDA}"/>
              </a:ext>
            </a:extLst>
          </p:cNvPr>
          <p:cNvCxnSpPr>
            <a:endCxn id="8" idx="1"/>
          </p:cNvCxnSpPr>
          <p:nvPr/>
        </p:nvCxnSpPr>
        <p:spPr>
          <a:xfrm flipV="1">
            <a:off x="3138970" y="1973038"/>
            <a:ext cx="4296176" cy="27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81D80F-11BE-4547-B7AF-094399AAD5B7}"/>
              </a:ext>
            </a:extLst>
          </p:cNvPr>
          <p:cNvCxnSpPr/>
          <p:nvPr/>
        </p:nvCxnSpPr>
        <p:spPr>
          <a:xfrm flipH="1">
            <a:off x="3206187" y="2158530"/>
            <a:ext cx="3995799" cy="134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7578907-98F3-4F70-8D4D-2C92ABA82CA0}"/>
              </a:ext>
            </a:extLst>
          </p:cNvPr>
          <p:cNvCxnSpPr/>
          <p:nvPr/>
        </p:nvCxnSpPr>
        <p:spPr>
          <a:xfrm flipH="1">
            <a:off x="2905810" y="2426689"/>
            <a:ext cx="342778" cy="37836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FB50EE5-6CAF-4337-A28A-E2DC0F56E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62" y="4718734"/>
            <a:ext cx="1054899" cy="105489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94E8C3C-D00A-47F4-A76D-66DD0E9FE6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23" y="2784466"/>
            <a:ext cx="1054899" cy="105489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CAB7C2-0B9E-4FE8-A89B-A176DC07C6B5}"/>
              </a:ext>
            </a:extLst>
          </p:cNvPr>
          <p:cNvCxnSpPr>
            <a:stCxn id="8" idx="1"/>
          </p:cNvCxnSpPr>
          <p:nvPr/>
        </p:nvCxnSpPr>
        <p:spPr>
          <a:xfrm flipH="1">
            <a:off x="2927279" y="1973038"/>
            <a:ext cx="450786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09BA26-EC19-4F0D-BE79-1B40C7735377}"/>
              </a:ext>
            </a:extLst>
          </p:cNvPr>
          <p:cNvCxnSpPr>
            <a:cxnSpLocks/>
          </p:cNvCxnSpPr>
          <p:nvPr/>
        </p:nvCxnSpPr>
        <p:spPr>
          <a:xfrm flipV="1">
            <a:off x="2927279" y="2063051"/>
            <a:ext cx="13566" cy="433774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8EAAA89-0C7E-4280-BC29-1CD451CCA9B2}"/>
              </a:ext>
            </a:extLst>
          </p:cNvPr>
          <p:cNvSpPr txBox="1"/>
          <p:nvPr/>
        </p:nvSpPr>
        <p:spPr>
          <a:xfrm>
            <a:off x="81023" y="102476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4E6E959-0A26-48D6-86AE-5FC05421DBE9}"/>
              </a:ext>
            </a:extLst>
          </p:cNvPr>
          <p:cNvSpPr txBox="1"/>
          <p:nvPr/>
        </p:nvSpPr>
        <p:spPr>
          <a:xfrm>
            <a:off x="81023" y="1344618"/>
            <a:ext cx="258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G.SQ.§187.PREA.ROUTES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324CDBF-9978-43C5-8A51-61008F6CA15B}"/>
              </a:ext>
            </a:extLst>
          </p:cNvPr>
          <p:cNvSpPr/>
          <p:nvPr/>
        </p:nvSpPr>
        <p:spPr>
          <a:xfrm>
            <a:off x="103606" y="2484601"/>
            <a:ext cx="2336421" cy="17980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790200-9FD1-487F-8B42-92842646F773}"/>
              </a:ext>
            </a:extLst>
          </p:cNvPr>
          <p:cNvSpPr/>
          <p:nvPr/>
        </p:nvSpPr>
        <p:spPr>
          <a:xfrm>
            <a:off x="7319740" y="1176908"/>
            <a:ext cx="3810482" cy="179803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81F3B3-A61E-475E-A481-6E0EE5612471}"/>
              </a:ext>
            </a:extLst>
          </p:cNvPr>
          <p:cNvSpPr/>
          <p:nvPr/>
        </p:nvSpPr>
        <p:spPr>
          <a:xfrm>
            <a:off x="9512371" y="2784466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2314FA-620B-4FF8-B420-3E9007DC6843}"/>
              </a:ext>
            </a:extLst>
          </p:cNvPr>
          <p:cNvSpPr/>
          <p:nvPr/>
        </p:nvSpPr>
        <p:spPr>
          <a:xfrm>
            <a:off x="1098191" y="4718734"/>
            <a:ext cx="1248183" cy="10715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3B6401-5AA6-4011-97EC-7EFAAFC195E8}"/>
              </a:ext>
            </a:extLst>
          </p:cNvPr>
          <p:cNvSpPr/>
          <p:nvPr/>
        </p:nvSpPr>
        <p:spPr>
          <a:xfrm>
            <a:off x="3422543" y="3937517"/>
            <a:ext cx="4938236" cy="264417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81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3295</TotalTime>
  <Words>1884</Words>
  <Application>Microsoft Office PowerPoint</Application>
  <PresentationFormat>Widescreen</PresentationFormat>
  <Paragraphs>533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Karla</vt:lpstr>
      <vt:lpstr>kepler-std-semicondensed-dis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Custom-tc-nrs11</cp:lastModifiedBy>
  <cp:revision>371</cp:revision>
  <dcterms:created xsi:type="dcterms:W3CDTF">2023-09-16T19:03:37Z</dcterms:created>
  <dcterms:modified xsi:type="dcterms:W3CDTF">2023-09-23T22:34:05Z</dcterms:modified>
</cp:coreProperties>
</file>